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97" r:id="rId2"/>
    <p:sldMasterId id="2147483721" r:id="rId3"/>
    <p:sldMasterId id="2147483745" r:id="rId4"/>
    <p:sldMasterId id="2147483709" r:id="rId5"/>
    <p:sldMasterId id="2147483757" r:id="rId6"/>
  </p:sldMasterIdLst>
  <p:notesMasterIdLst>
    <p:notesMasterId r:id="rId19"/>
  </p:notesMasterIdLst>
  <p:sldIdLst>
    <p:sldId id="256" r:id="rId7"/>
    <p:sldId id="298" r:id="rId8"/>
    <p:sldId id="264" r:id="rId9"/>
    <p:sldId id="267" r:id="rId10"/>
    <p:sldId id="311" r:id="rId11"/>
    <p:sldId id="312" r:id="rId12"/>
    <p:sldId id="310" r:id="rId13"/>
    <p:sldId id="316" r:id="rId14"/>
    <p:sldId id="269" r:id="rId15"/>
    <p:sldId id="314" r:id="rId16"/>
    <p:sldId id="315" r:id="rId17"/>
    <p:sldId id="309" r:id="rId1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0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1D7E0E-94BD-47DF-A63F-BCA24B29CA85}" v="3" dt="2025-08-13T18:55:15.444"/>
    <p1510:client id="{604E475E-A71D-4CB1-B76C-53B4B61EBDD6}" v="26" dt="2025-08-15T10:53:20.446"/>
    <p1510:client id="{75DB71ED-60EE-4DF7-BD55-284D8DF061C2}" v="6" dt="2025-08-13T19:01:19.112"/>
    <p1510:client id="{C1410EFD-5C50-4CB4-A2D8-CA0A2054EB7E}" v="75" dt="2025-08-13T18:49:29.9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7" autoAdjust="0"/>
    <p:restoredTop sz="94694" autoAdjust="0"/>
  </p:normalViewPr>
  <p:slideViewPr>
    <p:cSldViewPr snapToGrid="0" snapToObjects="1">
      <p:cViewPr varScale="1">
        <p:scale>
          <a:sx n="88" d="100"/>
          <a:sy n="88" d="100"/>
        </p:scale>
        <p:origin x="1611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LTurner Group Marketing" userId="3+Ckj37u8XuNPrPaJg/2iqqIN1D0h7xXPFBMUYzo5Rw=" providerId="None" clId="Web-{67D98403-191B-4A6E-A6C5-3257B2DCCF7B}"/>
    <pc:docChg chg="addSld delSld modSld sldOrd">
      <pc:chgData name="TLTurner Group Marketing" userId="3+Ckj37u8XuNPrPaJg/2iqqIN1D0h7xXPFBMUYzo5Rw=" providerId="None" clId="Web-{67D98403-191B-4A6E-A6C5-3257B2DCCF7B}" dt="2025-07-09T09:27:48.655" v="95"/>
      <pc:docMkLst>
        <pc:docMk/>
      </pc:docMkLst>
      <pc:sldChg chg="modSp">
        <pc:chgData name="TLTurner Group Marketing" userId="3+Ckj37u8XuNPrPaJg/2iqqIN1D0h7xXPFBMUYzo5Rw=" providerId="None" clId="Web-{67D98403-191B-4A6E-A6C5-3257B2DCCF7B}" dt="2025-07-09T08:39:08.343" v="3" actId="20577"/>
        <pc:sldMkLst>
          <pc:docMk/>
          <pc:sldMk cId="0" sldId="256"/>
        </pc:sldMkLst>
      </pc:sldChg>
      <pc:sldChg chg="del">
        <pc:chgData name="TLTurner Group Marketing" userId="3+Ckj37u8XuNPrPaJg/2iqqIN1D0h7xXPFBMUYzo5Rw=" providerId="None" clId="Web-{67D98403-191B-4A6E-A6C5-3257B2DCCF7B}" dt="2025-07-09T09:27:22.952" v="93"/>
        <pc:sldMkLst>
          <pc:docMk/>
          <pc:sldMk cId="3257600639" sldId="259"/>
        </pc:sldMkLst>
      </pc:sldChg>
      <pc:sldChg chg="add del">
        <pc:chgData name="TLTurner Group Marketing" userId="3+Ckj37u8XuNPrPaJg/2iqqIN1D0h7xXPFBMUYzo5Rw=" providerId="None" clId="Web-{67D98403-191B-4A6E-A6C5-3257B2DCCF7B}" dt="2025-07-09T09:27:10.577" v="90"/>
        <pc:sldMkLst>
          <pc:docMk/>
          <pc:sldMk cId="3749833499" sldId="260"/>
        </pc:sldMkLst>
      </pc:sldChg>
      <pc:sldChg chg="delSp modSp">
        <pc:chgData name="TLTurner Group Marketing" userId="3+Ckj37u8XuNPrPaJg/2iqqIN1D0h7xXPFBMUYzo5Rw=" providerId="None" clId="Web-{67D98403-191B-4A6E-A6C5-3257B2DCCF7B}" dt="2025-07-09T09:06:43.893" v="35"/>
        <pc:sldMkLst>
          <pc:docMk/>
          <pc:sldMk cId="4185400275" sldId="266"/>
        </pc:sldMkLst>
      </pc:sldChg>
      <pc:sldChg chg="delSp modSp">
        <pc:chgData name="TLTurner Group Marketing" userId="3+Ckj37u8XuNPrPaJg/2iqqIN1D0h7xXPFBMUYzo5Rw=" providerId="None" clId="Web-{67D98403-191B-4A6E-A6C5-3257B2DCCF7B}" dt="2025-07-09T08:40:52.670" v="23" actId="1076"/>
        <pc:sldMkLst>
          <pc:docMk/>
          <pc:sldMk cId="1857804305" sldId="269"/>
        </pc:sldMkLst>
      </pc:sldChg>
      <pc:sldChg chg="add del ord">
        <pc:chgData name="TLTurner Group Marketing" userId="3+Ckj37u8XuNPrPaJg/2iqqIN1D0h7xXPFBMUYzo5Rw=" providerId="None" clId="Web-{67D98403-191B-4A6E-A6C5-3257B2DCCF7B}" dt="2025-07-09T09:27:08.046" v="89"/>
        <pc:sldMkLst>
          <pc:docMk/>
          <pc:sldMk cId="3190603831" sldId="286"/>
        </pc:sldMkLst>
      </pc:sldChg>
      <pc:sldChg chg="del">
        <pc:chgData name="TLTurner Group Marketing" userId="3+Ckj37u8XuNPrPaJg/2iqqIN1D0h7xXPFBMUYzo5Rw=" providerId="None" clId="Web-{67D98403-191B-4A6E-A6C5-3257B2DCCF7B}" dt="2025-07-09T09:27:19.827" v="92"/>
        <pc:sldMkLst>
          <pc:docMk/>
          <pc:sldMk cId="3998223258" sldId="296"/>
        </pc:sldMkLst>
      </pc:sldChg>
      <pc:sldChg chg="add del">
        <pc:chgData name="TLTurner Group Marketing" userId="3+Ckj37u8XuNPrPaJg/2iqqIN1D0h7xXPFBMUYzo5Rw=" providerId="None" clId="Web-{67D98403-191B-4A6E-A6C5-3257B2DCCF7B}" dt="2025-07-09T09:27:16.593" v="91"/>
        <pc:sldMkLst>
          <pc:docMk/>
          <pc:sldMk cId="2340264907" sldId="299"/>
        </pc:sldMkLst>
      </pc:sldChg>
      <pc:sldChg chg="modSp add ord replId">
        <pc:chgData name="TLTurner Group Marketing" userId="3+Ckj37u8XuNPrPaJg/2iqqIN1D0h7xXPFBMUYzo5Rw=" providerId="None" clId="Web-{67D98403-191B-4A6E-A6C5-3257B2DCCF7B}" dt="2025-07-09T09:08:21.366" v="45" actId="20577"/>
        <pc:sldMkLst>
          <pc:docMk/>
          <pc:sldMk cId="4029632582" sldId="300"/>
        </pc:sldMkLst>
      </pc:sldChg>
      <pc:sldChg chg="modSp add ord replId">
        <pc:chgData name="TLTurner Group Marketing" userId="3+Ckj37u8XuNPrPaJg/2iqqIN1D0h7xXPFBMUYzo5Rw=" providerId="None" clId="Web-{67D98403-191B-4A6E-A6C5-3257B2DCCF7B}" dt="2025-07-09T09:09:09.383" v="55" actId="20577"/>
        <pc:sldMkLst>
          <pc:docMk/>
          <pc:sldMk cId="2193292038" sldId="301"/>
        </pc:sldMkLst>
      </pc:sldChg>
      <pc:sldChg chg="modSp add">
        <pc:chgData name="TLTurner Group Marketing" userId="3+Ckj37u8XuNPrPaJg/2iqqIN1D0h7xXPFBMUYzo5Rw=" providerId="None" clId="Web-{67D98403-191B-4A6E-A6C5-3257B2DCCF7B}" dt="2025-07-09T09:09:30.056" v="60" actId="20577"/>
        <pc:sldMkLst>
          <pc:docMk/>
          <pc:sldMk cId="1590494015" sldId="302"/>
        </pc:sldMkLst>
      </pc:sldChg>
      <pc:sldChg chg="modSp add">
        <pc:chgData name="TLTurner Group Marketing" userId="3+Ckj37u8XuNPrPaJg/2iqqIN1D0h7xXPFBMUYzo5Rw=" providerId="None" clId="Web-{67D98403-191B-4A6E-A6C5-3257B2DCCF7B}" dt="2025-07-09T09:25:47.218" v="68" actId="20577"/>
        <pc:sldMkLst>
          <pc:docMk/>
          <pc:sldMk cId="2612531398" sldId="303"/>
        </pc:sldMkLst>
      </pc:sldChg>
      <pc:sldChg chg="modSp add del ord replId">
        <pc:chgData name="TLTurner Group Marketing" userId="3+Ckj37u8XuNPrPaJg/2iqqIN1D0h7xXPFBMUYzo5Rw=" providerId="None" clId="Web-{67D98403-191B-4A6E-A6C5-3257B2DCCF7B}" dt="2025-07-09T09:26:58.280" v="88"/>
        <pc:sldMkLst>
          <pc:docMk/>
          <pc:sldMk cId="1772249529" sldId="304"/>
        </pc:sldMkLst>
      </pc:sldChg>
      <pc:sldChg chg="add">
        <pc:chgData name="TLTurner Group Marketing" userId="3+Ckj37u8XuNPrPaJg/2iqqIN1D0h7xXPFBMUYzo5Rw=" providerId="None" clId="Web-{67D98403-191B-4A6E-A6C5-3257B2DCCF7B}" dt="2025-07-09T09:27:48.655" v="95"/>
        <pc:sldMkLst>
          <pc:docMk/>
          <pc:sldMk cId="1216407232" sldId="309"/>
        </pc:sldMkLst>
      </pc:sldChg>
      <pc:sldChg chg="add">
        <pc:chgData name="TLTurner Group Marketing" userId="3+Ckj37u8XuNPrPaJg/2iqqIN1D0h7xXPFBMUYzo5Rw=" providerId="None" clId="Web-{67D98403-191B-4A6E-A6C5-3257B2DCCF7B}" dt="2025-07-09T09:27:48.124" v="94"/>
        <pc:sldMkLst>
          <pc:docMk/>
          <pc:sldMk cId="3545729336" sldId="310"/>
        </pc:sldMkLst>
      </pc:sldChg>
    </pc:docChg>
  </pc:docChgLst>
  <pc:docChgLst>
    <pc:chgData name="TLTurner Group Marketing" userId="3+Ckj37u8XuNPrPaJg/2iqqIN1D0h7xXPFBMUYzo5Rw=" providerId="None" clId="Web-{60E84EC8-1FBD-41D8-9728-34FDB2D02B98}"/>
    <pc:docChg chg="modSld">
      <pc:chgData name="TLTurner Group Marketing" userId="3+Ckj37u8XuNPrPaJg/2iqqIN1D0h7xXPFBMUYzo5Rw=" providerId="None" clId="Web-{60E84EC8-1FBD-41D8-9728-34FDB2D02B98}" dt="2025-07-10T10:17:38.086" v="6"/>
      <pc:docMkLst>
        <pc:docMk/>
      </pc:docMkLst>
      <pc:sldChg chg="addSp delSp modSp">
        <pc:chgData name="TLTurner Group Marketing" userId="3+Ckj37u8XuNPrPaJg/2iqqIN1D0h7xXPFBMUYzo5Rw=" providerId="None" clId="Web-{60E84EC8-1FBD-41D8-9728-34FDB2D02B98}" dt="2025-07-10T10:17:23.007" v="1"/>
        <pc:sldMkLst>
          <pc:docMk/>
          <pc:sldMk cId="4185400275" sldId="266"/>
        </pc:sldMkLst>
      </pc:sldChg>
      <pc:sldChg chg="addSp delSp modSp">
        <pc:chgData name="TLTurner Group Marketing" userId="3+Ckj37u8XuNPrPaJg/2iqqIN1D0h7xXPFBMUYzo5Rw=" providerId="None" clId="Web-{60E84EC8-1FBD-41D8-9728-34FDB2D02B98}" dt="2025-07-10T10:17:19.929" v="0"/>
        <pc:sldMkLst>
          <pc:docMk/>
          <pc:sldMk cId="1857804305" sldId="269"/>
        </pc:sldMkLst>
      </pc:sldChg>
      <pc:sldChg chg="addSp delSp modSp">
        <pc:chgData name="TLTurner Group Marketing" userId="3+Ckj37u8XuNPrPaJg/2iqqIN1D0h7xXPFBMUYzo5Rw=" providerId="None" clId="Web-{60E84EC8-1FBD-41D8-9728-34FDB2D02B98}" dt="2025-07-10T10:17:26.054" v="2"/>
        <pc:sldMkLst>
          <pc:docMk/>
          <pc:sldMk cId="4029632582" sldId="300"/>
        </pc:sldMkLst>
      </pc:sldChg>
      <pc:sldChg chg="addSp delSp modSp">
        <pc:chgData name="TLTurner Group Marketing" userId="3+Ckj37u8XuNPrPaJg/2iqqIN1D0h7xXPFBMUYzo5Rw=" providerId="None" clId="Web-{60E84EC8-1FBD-41D8-9728-34FDB2D02B98}" dt="2025-07-10T10:17:29.460" v="3"/>
        <pc:sldMkLst>
          <pc:docMk/>
          <pc:sldMk cId="2193292038" sldId="301"/>
        </pc:sldMkLst>
      </pc:sldChg>
      <pc:sldChg chg="addSp delSp modSp">
        <pc:chgData name="TLTurner Group Marketing" userId="3+Ckj37u8XuNPrPaJg/2iqqIN1D0h7xXPFBMUYzo5Rw=" providerId="None" clId="Web-{60E84EC8-1FBD-41D8-9728-34FDB2D02B98}" dt="2025-07-10T10:17:32.273" v="4"/>
        <pc:sldMkLst>
          <pc:docMk/>
          <pc:sldMk cId="1590494015" sldId="302"/>
        </pc:sldMkLst>
      </pc:sldChg>
      <pc:sldChg chg="addSp delSp modSp">
        <pc:chgData name="TLTurner Group Marketing" userId="3+Ckj37u8XuNPrPaJg/2iqqIN1D0h7xXPFBMUYzo5Rw=" providerId="None" clId="Web-{60E84EC8-1FBD-41D8-9728-34FDB2D02B98}" dt="2025-07-10T10:17:35.007" v="5"/>
        <pc:sldMkLst>
          <pc:docMk/>
          <pc:sldMk cId="2612531398" sldId="303"/>
        </pc:sldMkLst>
      </pc:sldChg>
      <pc:sldChg chg="addSp delSp modSp">
        <pc:chgData name="TLTurner Group Marketing" userId="3+Ckj37u8XuNPrPaJg/2iqqIN1D0h7xXPFBMUYzo5Rw=" providerId="None" clId="Web-{60E84EC8-1FBD-41D8-9728-34FDB2D02B98}" dt="2025-07-10T10:17:38.086" v="6"/>
        <pc:sldMkLst>
          <pc:docMk/>
          <pc:sldMk cId="1772249529" sldId="304"/>
        </pc:sldMkLst>
      </pc:sldChg>
    </pc:docChg>
  </pc:docChgLst>
  <pc:docChgLst>
    <pc:chgData name="TLTurner Group Marketing" userId="3+Ckj37u8XuNPrPaJg/2iqqIN1D0h7xXPFBMUYzo5Rw=" providerId="None" clId="Web-{C1410EFD-5C50-4CB4-A2D8-CA0A2054EB7E}"/>
    <pc:docChg chg="modSld">
      <pc:chgData name="TLTurner Group Marketing" userId="3+Ckj37u8XuNPrPaJg/2iqqIN1D0h7xXPFBMUYzo5Rw=" providerId="None" clId="Web-{C1410EFD-5C50-4CB4-A2D8-CA0A2054EB7E}" dt="2025-08-13T18:49:28.636" v="50" actId="20577"/>
      <pc:docMkLst>
        <pc:docMk/>
      </pc:docMkLst>
      <pc:sldChg chg="modSp">
        <pc:chgData name="TLTurner Group Marketing" userId="3+Ckj37u8XuNPrPaJg/2iqqIN1D0h7xXPFBMUYzo5Rw=" providerId="None" clId="Web-{C1410EFD-5C50-4CB4-A2D8-CA0A2054EB7E}" dt="2025-08-13T18:40:49.244" v="13" actId="20577"/>
        <pc:sldMkLst>
          <pc:docMk/>
          <pc:sldMk cId="2149093502" sldId="264"/>
        </pc:sldMkLst>
        <pc:spChg chg="mod">
          <ac:chgData name="TLTurner Group Marketing" userId="3+Ckj37u8XuNPrPaJg/2iqqIN1D0h7xXPFBMUYzo5Rw=" providerId="None" clId="Web-{C1410EFD-5C50-4CB4-A2D8-CA0A2054EB7E}" dt="2025-08-13T18:40:49.244" v="13" actId="20577"/>
          <ac:spMkLst>
            <pc:docMk/>
            <pc:sldMk cId="2149093502" sldId="264"/>
            <ac:spMk id="2" creationId="{A5B93CC2-3ED1-1215-9352-E093E54A4C19}"/>
          </ac:spMkLst>
        </pc:spChg>
      </pc:sldChg>
      <pc:sldChg chg="modSp">
        <pc:chgData name="TLTurner Group Marketing" userId="3+Ckj37u8XuNPrPaJg/2iqqIN1D0h7xXPFBMUYzo5Rw=" providerId="None" clId="Web-{C1410EFD-5C50-4CB4-A2D8-CA0A2054EB7E}" dt="2025-08-13T18:41:01.416" v="14" actId="20577"/>
        <pc:sldMkLst>
          <pc:docMk/>
          <pc:sldMk cId="2729657812" sldId="267"/>
        </pc:sldMkLst>
        <pc:spChg chg="mod">
          <ac:chgData name="TLTurner Group Marketing" userId="3+Ckj37u8XuNPrPaJg/2iqqIN1D0h7xXPFBMUYzo5Rw=" providerId="None" clId="Web-{C1410EFD-5C50-4CB4-A2D8-CA0A2054EB7E}" dt="2025-08-13T18:41:01.416" v="14" actId="20577"/>
          <ac:spMkLst>
            <pc:docMk/>
            <pc:sldMk cId="2729657812" sldId="267"/>
            <ac:spMk id="2" creationId="{4CC6EC12-04B8-4ABB-AF67-8B21409EF304}"/>
          </ac:spMkLst>
        </pc:spChg>
      </pc:sldChg>
      <pc:sldChg chg="modSp">
        <pc:chgData name="TLTurner Group Marketing" userId="3+Ckj37u8XuNPrPaJg/2iqqIN1D0h7xXPFBMUYzo5Rw=" providerId="None" clId="Web-{C1410EFD-5C50-4CB4-A2D8-CA0A2054EB7E}" dt="2025-08-13T18:45:00.235" v="32" actId="1076"/>
        <pc:sldMkLst>
          <pc:docMk/>
          <pc:sldMk cId="1857804305" sldId="269"/>
        </pc:sldMkLst>
        <pc:spChg chg="mod">
          <ac:chgData name="TLTurner Group Marketing" userId="3+Ckj37u8XuNPrPaJg/2iqqIN1D0h7xXPFBMUYzo5Rw=" providerId="None" clId="Web-{C1410EFD-5C50-4CB4-A2D8-CA0A2054EB7E}" dt="2025-08-13T18:45:00.235" v="32" actId="1076"/>
          <ac:spMkLst>
            <pc:docMk/>
            <pc:sldMk cId="1857804305" sldId="269"/>
            <ac:spMk id="2" creationId="{4CC6EC12-04B8-4ABB-AF67-8B21409EF304}"/>
          </ac:spMkLst>
        </pc:spChg>
      </pc:sldChg>
      <pc:sldChg chg="modSp">
        <pc:chgData name="TLTurner Group Marketing" userId="3+Ckj37u8XuNPrPaJg/2iqqIN1D0h7xXPFBMUYzo5Rw=" providerId="None" clId="Web-{C1410EFD-5C50-4CB4-A2D8-CA0A2054EB7E}" dt="2025-08-13T18:40:26.946" v="12" actId="20577"/>
        <pc:sldMkLst>
          <pc:docMk/>
          <pc:sldMk cId="1216407232" sldId="309"/>
        </pc:sldMkLst>
        <pc:spChg chg="mod">
          <ac:chgData name="TLTurner Group Marketing" userId="3+Ckj37u8XuNPrPaJg/2iqqIN1D0h7xXPFBMUYzo5Rw=" providerId="None" clId="Web-{C1410EFD-5C50-4CB4-A2D8-CA0A2054EB7E}" dt="2025-08-13T18:40:26.946" v="12" actId="20577"/>
          <ac:spMkLst>
            <pc:docMk/>
            <pc:sldMk cId="1216407232" sldId="309"/>
            <ac:spMk id="11" creationId="{194A2B51-ACED-DF87-B2A2-F7AF6066D3CD}"/>
          </ac:spMkLst>
        </pc:spChg>
        <pc:spChg chg="mod">
          <ac:chgData name="TLTurner Group Marketing" userId="3+Ckj37u8XuNPrPaJg/2iqqIN1D0h7xXPFBMUYzo5Rw=" providerId="None" clId="Web-{C1410EFD-5C50-4CB4-A2D8-CA0A2054EB7E}" dt="2025-08-13T18:39:59.758" v="5" actId="20577"/>
          <ac:spMkLst>
            <pc:docMk/>
            <pc:sldMk cId="1216407232" sldId="309"/>
            <ac:spMk id="13" creationId="{11D71033-FB7A-6D8E-BF00-E9DFB4419923}"/>
          </ac:spMkLst>
        </pc:spChg>
        <pc:spChg chg="mod">
          <ac:chgData name="TLTurner Group Marketing" userId="3+Ckj37u8XuNPrPaJg/2iqqIN1D0h7xXPFBMUYzo5Rw=" providerId="None" clId="Web-{C1410EFD-5C50-4CB4-A2D8-CA0A2054EB7E}" dt="2025-08-13T18:40:15.118" v="11" actId="20577"/>
          <ac:spMkLst>
            <pc:docMk/>
            <pc:sldMk cId="1216407232" sldId="309"/>
            <ac:spMk id="14" creationId="{CC602183-1D43-BE1D-D597-A5BC5F18230C}"/>
          </ac:spMkLst>
        </pc:spChg>
      </pc:sldChg>
      <pc:sldChg chg="modSp">
        <pc:chgData name="TLTurner Group Marketing" userId="3+Ckj37u8XuNPrPaJg/2iqqIN1D0h7xXPFBMUYzo5Rw=" providerId="None" clId="Web-{C1410EFD-5C50-4CB4-A2D8-CA0A2054EB7E}" dt="2025-08-13T18:49:28.636" v="50" actId="20577"/>
        <pc:sldMkLst>
          <pc:docMk/>
          <pc:sldMk cId="3545729336" sldId="310"/>
        </pc:sldMkLst>
        <pc:spChg chg="mod">
          <ac:chgData name="TLTurner Group Marketing" userId="3+Ckj37u8XuNPrPaJg/2iqqIN1D0h7xXPFBMUYzo5Rw=" providerId="None" clId="Web-{C1410EFD-5C50-4CB4-A2D8-CA0A2054EB7E}" dt="2025-08-13T18:49:28.636" v="50" actId="20577"/>
          <ac:spMkLst>
            <pc:docMk/>
            <pc:sldMk cId="3545729336" sldId="310"/>
            <ac:spMk id="5" creationId="{9B64DFF1-E3D5-21E6-57B6-39C9D47572C9}"/>
          </ac:spMkLst>
        </pc:spChg>
      </pc:sldChg>
      <pc:sldChg chg="modSp">
        <pc:chgData name="TLTurner Group Marketing" userId="3+Ckj37u8XuNPrPaJg/2iqqIN1D0h7xXPFBMUYzo5Rw=" providerId="None" clId="Web-{C1410EFD-5C50-4CB4-A2D8-CA0A2054EB7E}" dt="2025-08-13T18:45:39.955" v="35" actId="20577"/>
        <pc:sldMkLst>
          <pc:docMk/>
          <pc:sldMk cId="2719652369" sldId="311"/>
        </pc:sldMkLst>
        <pc:spChg chg="mod">
          <ac:chgData name="TLTurner Group Marketing" userId="3+Ckj37u8XuNPrPaJg/2iqqIN1D0h7xXPFBMUYzo5Rw=" providerId="None" clId="Web-{C1410EFD-5C50-4CB4-A2D8-CA0A2054EB7E}" dt="2025-08-13T18:41:20.370" v="15" actId="20577"/>
          <ac:spMkLst>
            <pc:docMk/>
            <pc:sldMk cId="2719652369" sldId="311"/>
            <ac:spMk id="2" creationId="{94ACF0E1-1E58-418C-4EBB-9FAE487D8145}"/>
          </ac:spMkLst>
        </pc:spChg>
        <pc:spChg chg="mod">
          <ac:chgData name="TLTurner Group Marketing" userId="3+Ckj37u8XuNPrPaJg/2iqqIN1D0h7xXPFBMUYzo5Rw=" providerId="None" clId="Web-{C1410EFD-5C50-4CB4-A2D8-CA0A2054EB7E}" dt="2025-08-13T18:45:39.955" v="35" actId="20577"/>
          <ac:spMkLst>
            <pc:docMk/>
            <pc:sldMk cId="2719652369" sldId="311"/>
            <ac:spMk id="3" creationId="{A0FCA2AF-179F-4C61-BD74-15E0341A91B0}"/>
          </ac:spMkLst>
        </pc:spChg>
      </pc:sldChg>
      <pc:sldChg chg="modSp">
        <pc:chgData name="TLTurner Group Marketing" userId="3+Ckj37u8XuNPrPaJg/2iqqIN1D0h7xXPFBMUYzo5Rw=" providerId="None" clId="Web-{C1410EFD-5C50-4CB4-A2D8-CA0A2054EB7E}" dt="2025-08-13T18:47:19.396" v="43" actId="20577"/>
        <pc:sldMkLst>
          <pc:docMk/>
          <pc:sldMk cId="2694841422" sldId="312"/>
        </pc:sldMkLst>
        <pc:spChg chg="mod">
          <ac:chgData name="TLTurner Group Marketing" userId="3+Ckj37u8XuNPrPaJg/2iqqIN1D0h7xXPFBMUYzo5Rw=" providerId="None" clId="Web-{C1410EFD-5C50-4CB4-A2D8-CA0A2054EB7E}" dt="2025-08-13T18:43:33.092" v="25" actId="14100"/>
          <ac:spMkLst>
            <pc:docMk/>
            <pc:sldMk cId="2694841422" sldId="312"/>
            <ac:spMk id="2" creationId="{B6F70565-F9A2-1ECE-2422-8275E9CB7218}"/>
          </ac:spMkLst>
        </pc:spChg>
        <pc:spChg chg="mod">
          <ac:chgData name="TLTurner Group Marketing" userId="3+Ckj37u8XuNPrPaJg/2iqqIN1D0h7xXPFBMUYzo5Rw=" providerId="None" clId="Web-{C1410EFD-5C50-4CB4-A2D8-CA0A2054EB7E}" dt="2025-08-13T18:47:19.396" v="43" actId="20577"/>
          <ac:spMkLst>
            <pc:docMk/>
            <pc:sldMk cId="2694841422" sldId="312"/>
            <ac:spMk id="4" creationId="{D9792E02-2BA6-9BF9-401F-F08F54E5C238}"/>
          </ac:spMkLst>
        </pc:spChg>
      </pc:sldChg>
      <pc:sldChg chg="modSp">
        <pc:chgData name="TLTurner Group Marketing" userId="3+Ckj37u8XuNPrPaJg/2iqqIN1D0h7xXPFBMUYzo5Rw=" providerId="None" clId="Web-{C1410EFD-5C50-4CB4-A2D8-CA0A2054EB7E}" dt="2025-08-13T18:44:21.703" v="28" actId="20577"/>
        <pc:sldMkLst>
          <pc:docMk/>
          <pc:sldMk cId="162961760" sldId="314"/>
        </pc:sldMkLst>
        <pc:spChg chg="mod">
          <ac:chgData name="TLTurner Group Marketing" userId="3+Ckj37u8XuNPrPaJg/2iqqIN1D0h7xXPFBMUYzo5Rw=" providerId="None" clId="Web-{C1410EFD-5C50-4CB4-A2D8-CA0A2054EB7E}" dt="2025-08-13T18:44:21.703" v="28" actId="20577"/>
          <ac:spMkLst>
            <pc:docMk/>
            <pc:sldMk cId="162961760" sldId="314"/>
            <ac:spMk id="2" creationId="{2489E0B4-54EA-30D6-CA59-AB127C50A271}"/>
          </ac:spMkLst>
        </pc:spChg>
      </pc:sldChg>
      <pc:sldChg chg="modSp">
        <pc:chgData name="TLTurner Group Marketing" userId="3+Ckj37u8XuNPrPaJg/2iqqIN1D0h7xXPFBMUYzo5Rw=" providerId="None" clId="Web-{C1410EFD-5C50-4CB4-A2D8-CA0A2054EB7E}" dt="2025-08-13T18:49:07.119" v="49" actId="20577"/>
        <pc:sldMkLst>
          <pc:docMk/>
          <pc:sldMk cId="1843066360" sldId="316"/>
        </pc:sldMkLst>
        <pc:spChg chg="mod">
          <ac:chgData name="TLTurner Group Marketing" userId="3+Ckj37u8XuNPrPaJg/2iqqIN1D0h7xXPFBMUYzo5Rw=" providerId="None" clId="Web-{C1410EFD-5C50-4CB4-A2D8-CA0A2054EB7E}" dt="2025-08-13T18:49:07.119" v="49" actId="20577"/>
          <ac:spMkLst>
            <pc:docMk/>
            <pc:sldMk cId="1843066360" sldId="316"/>
            <ac:spMk id="5" creationId="{6376FD9D-5158-58F7-8D45-EB3E64FBF27F}"/>
          </ac:spMkLst>
        </pc:spChg>
      </pc:sldChg>
    </pc:docChg>
  </pc:docChgLst>
  <pc:docChgLst>
    <pc:chgData name="TLTurner Group Marketing" userId="3+Ckj37u8XuNPrPaJg/2iqqIN1D0h7xXPFBMUYzo5Rw=" providerId="None" clId="Web-{041D7E0E-94BD-47DF-A63F-BCA24B29CA85}"/>
    <pc:docChg chg="modSld">
      <pc:chgData name="TLTurner Group Marketing" userId="3+Ckj37u8XuNPrPaJg/2iqqIN1D0h7xXPFBMUYzo5Rw=" providerId="None" clId="Web-{041D7E0E-94BD-47DF-A63F-BCA24B29CA85}" dt="2025-08-13T18:55:15.444" v="2" actId="20577"/>
      <pc:docMkLst>
        <pc:docMk/>
      </pc:docMkLst>
      <pc:sldChg chg="modSp">
        <pc:chgData name="TLTurner Group Marketing" userId="3+Ckj37u8XuNPrPaJg/2iqqIN1D0h7xXPFBMUYzo5Rw=" providerId="None" clId="Web-{041D7E0E-94BD-47DF-A63F-BCA24B29CA85}" dt="2025-08-13T18:53:58.645" v="0" actId="20577"/>
        <pc:sldMkLst>
          <pc:docMk/>
          <pc:sldMk cId="1216407232" sldId="309"/>
        </pc:sldMkLst>
        <pc:spChg chg="mod">
          <ac:chgData name="TLTurner Group Marketing" userId="3+Ckj37u8XuNPrPaJg/2iqqIN1D0h7xXPFBMUYzo5Rw=" providerId="None" clId="Web-{041D7E0E-94BD-47DF-A63F-BCA24B29CA85}" dt="2025-08-13T18:53:58.645" v="0" actId="20577"/>
          <ac:spMkLst>
            <pc:docMk/>
            <pc:sldMk cId="1216407232" sldId="309"/>
            <ac:spMk id="2" creationId="{44BBAC4B-9403-57CA-4704-F9D6A058CF66}"/>
          </ac:spMkLst>
        </pc:spChg>
      </pc:sldChg>
      <pc:sldChg chg="modSp">
        <pc:chgData name="TLTurner Group Marketing" userId="3+Ckj37u8XuNPrPaJg/2iqqIN1D0h7xXPFBMUYzo5Rw=" providerId="None" clId="Web-{041D7E0E-94BD-47DF-A63F-BCA24B29CA85}" dt="2025-08-13T18:55:15.444" v="2" actId="20577"/>
        <pc:sldMkLst>
          <pc:docMk/>
          <pc:sldMk cId="924560424" sldId="315"/>
        </pc:sldMkLst>
        <pc:spChg chg="mod">
          <ac:chgData name="TLTurner Group Marketing" userId="3+Ckj37u8XuNPrPaJg/2iqqIN1D0h7xXPFBMUYzo5Rw=" providerId="None" clId="Web-{041D7E0E-94BD-47DF-A63F-BCA24B29CA85}" dt="2025-08-13T18:55:15.444" v="2" actId="20577"/>
          <ac:spMkLst>
            <pc:docMk/>
            <pc:sldMk cId="924560424" sldId="315"/>
            <ac:spMk id="2" creationId="{5533798F-0F2B-9A0D-B529-5E825131259A}"/>
          </ac:spMkLst>
        </pc:spChg>
      </pc:sldChg>
    </pc:docChg>
  </pc:docChgLst>
  <pc:docChgLst>
    <pc:chgData name="TLTurner Group Marketing" userId="3+Ckj37u8XuNPrPaJg/2iqqIN1D0h7xXPFBMUYzo5Rw=" providerId="None" clId="Web-{75DB71ED-60EE-4DF7-BD55-284D8DF061C2}"/>
    <pc:docChg chg="modSld sldOrd">
      <pc:chgData name="TLTurner Group Marketing" userId="3+Ckj37u8XuNPrPaJg/2iqqIN1D0h7xXPFBMUYzo5Rw=" providerId="None" clId="Web-{75DB71ED-60EE-4DF7-BD55-284D8DF061C2}" dt="2025-08-13T19:01:19.112" v="5"/>
      <pc:docMkLst>
        <pc:docMk/>
      </pc:docMkLst>
      <pc:sldChg chg="modSp">
        <pc:chgData name="TLTurner Group Marketing" userId="3+Ckj37u8XuNPrPaJg/2iqqIN1D0h7xXPFBMUYzo5Rw=" providerId="None" clId="Web-{75DB71ED-60EE-4DF7-BD55-284D8DF061C2}" dt="2025-08-13T19:00:47.610" v="3" actId="20577"/>
        <pc:sldMkLst>
          <pc:docMk/>
          <pc:sldMk cId="2729657812" sldId="267"/>
        </pc:sldMkLst>
        <pc:spChg chg="mod">
          <ac:chgData name="TLTurner Group Marketing" userId="3+Ckj37u8XuNPrPaJg/2iqqIN1D0h7xXPFBMUYzo5Rw=" providerId="None" clId="Web-{75DB71ED-60EE-4DF7-BD55-284D8DF061C2}" dt="2025-08-13T19:00:47.610" v="3" actId="20577"/>
          <ac:spMkLst>
            <pc:docMk/>
            <pc:sldMk cId="2729657812" sldId="267"/>
            <ac:spMk id="2" creationId="{4CC6EC12-04B8-4ABB-AF67-8B21409EF304}"/>
          </ac:spMkLst>
        </pc:spChg>
      </pc:sldChg>
      <pc:sldChg chg="modSp">
        <pc:chgData name="TLTurner Group Marketing" userId="3+Ckj37u8XuNPrPaJg/2iqqIN1D0h7xXPFBMUYzo5Rw=" providerId="None" clId="Web-{75DB71ED-60EE-4DF7-BD55-284D8DF061C2}" dt="2025-08-13T19:01:05.064" v="4" actId="20577"/>
        <pc:sldMkLst>
          <pc:docMk/>
          <pc:sldMk cId="2694841422" sldId="312"/>
        </pc:sldMkLst>
        <pc:spChg chg="mod">
          <ac:chgData name="TLTurner Group Marketing" userId="3+Ckj37u8XuNPrPaJg/2iqqIN1D0h7xXPFBMUYzo5Rw=" providerId="None" clId="Web-{75DB71ED-60EE-4DF7-BD55-284D8DF061C2}" dt="2025-08-13T19:01:05.064" v="4" actId="20577"/>
          <ac:spMkLst>
            <pc:docMk/>
            <pc:sldMk cId="2694841422" sldId="312"/>
            <ac:spMk id="2" creationId="{B6F70565-F9A2-1ECE-2422-8275E9CB7218}"/>
          </ac:spMkLst>
        </pc:spChg>
      </pc:sldChg>
      <pc:sldChg chg="ord">
        <pc:chgData name="TLTurner Group Marketing" userId="3+Ckj37u8XuNPrPaJg/2iqqIN1D0h7xXPFBMUYzo5Rw=" providerId="None" clId="Web-{75DB71ED-60EE-4DF7-BD55-284D8DF061C2}" dt="2025-08-13T19:01:19.112" v="5"/>
        <pc:sldMkLst>
          <pc:docMk/>
          <pc:sldMk cId="162961760" sldId="314"/>
        </pc:sldMkLst>
      </pc:sldChg>
    </pc:docChg>
  </pc:docChgLst>
  <pc:docChgLst>
    <pc:chgData name="TLTurner Group Marketing" userId="3+Ckj37u8XuNPrPaJg/2iqqIN1D0h7xXPFBMUYzo5Rw=" providerId="None" clId="Web-{20A552E8-3890-4143-8ACE-C79D55BA815F}"/>
    <pc:docChg chg="modSld">
      <pc:chgData name="TLTurner Group Marketing" userId="3+Ckj37u8XuNPrPaJg/2iqqIN1D0h7xXPFBMUYzo5Rw=" providerId="None" clId="Web-{20A552E8-3890-4143-8ACE-C79D55BA815F}" dt="2025-07-09T11:55:28.755" v="9" actId="1076"/>
      <pc:docMkLst>
        <pc:docMk/>
      </pc:docMkLst>
      <pc:sldChg chg="modSp">
        <pc:chgData name="TLTurner Group Marketing" userId="3+Ckj37u8XuNPrPaJg/2iqqIN1D0h7xXPFBMUYzo5Rw=" providerId="None" clId="Web-{20A552E8-3890-4143-8ACE-C79D55BA815F}" dt="2025-07-09T11:55:28.755" v="9" actId="1076"/>
        <pc:sldMkLst>
          <pc:docMk/>
          <pc:sldMk cId="1216407232" sldId="309"/>
        </pc:sldMkLst>
      </pc:sldChg>
    </pc:docChg>
  </pc:docChgLst>
  <pc:docChgLst>
    <pc:chgData name="TLTurner Group Marketing" userId="3+Ckj37u8XuNPrPaJg/2iqqIN1D0h7xXPFBMUYzo5Rw=" providerId="None" clId="Web-{604E475E-A71D-4CB1-B76C-53B4B61EBDD6}"/>
    <pc:docChg chg="modSld sldOrd">
      <pc:chgData name="TLTurner Group Marketing" userId="3+Ckj37u8XuNPrPaJg/2iqqIN1D0h7xXPFBMUYzo5Rw=" providerId="None" clId="Web-{604E475E-A71D-4CB1-B76C-53B4B61EBDD6}" dt="2025-08-15T10:53:19.806" v="20"/>
      <pc:docMkLst>
        <pc:docMk/>
      </pc:docMkLst>
      <pc:sldChg chg="modSp">
        <pc:chgData name="TLTurner Group Marketing" userId="3+Ckj37u8XuNPrPaJg/2iqqIN1D0h7xXPFBMUYzo5Rw=" providerId="None" clId="Web-{604E475E-A71D-4CB1-B76C-53B4B61EBDD6}" dt="2025-08-15T10:49:05.811" v="19" actId="20577"/>
        <pc:sldMkLst>
          <pc:docMk/>
          <pc:sldMk cId="2149093502" sldId="264"/>
        </pc:sldMkLst>
        <pc:spChg chg="mod">
          <ac:chgData name="TLTurner Group Marketing" userId="3+Ckj37u8XuNPrPaJg/2iqqIN1D0h7xXPFBMUYzo5Rw=" providerId="None" clId="Web-{604E475E-A71D-4CB1-B76C-53B4B61EBDD6}" dt="2025-08-15T10:48:25.888" v="8" actId="20577"/>
          <ac:spMkLst>
            <pc:docMk/>
            <pc:sldMk cId="2149093502" sldId="264"/>
            <ac:spMk id="3" creationId="{632C8533-41F2-69C6-B46C-5DFE78C57F3D}"/>
          </ac:spMkLst>
        </pc:spChg>
        <pc:spChg chg="mod">
          <ac:chgData name="TLTurner Group Marketing" userId="3+Ckj37u8XuNPrPaJg/2iqqIN1D0h7xXPFBMUYzo5Rw=" providerId="None" clId="Web-{604E475E-A71D-4CB1-B76C-53B4B61EBDD6}" dt="2025-08-15T10:49:05.811" v="19" actId="20577"/>
          <ac:spMkLst>
            <pc:docMk/>
            <pc:sldMk cId="2149093502" sldId="264"/>
            <ac:spMk id="5" creationId="{F0BAA0A3-E48A-9D80-C31D-3B5D3FC99065}"/>
          </ac:spMkLst>
        </pc:spChg>
        <pc:spChg chg="mod">
          <ac:chgData name="TLTurner Group Marketing" userId="3+Ckj37u8XuNPrPaJg/2iqqIN1D0h7xXPFBMUYzo5Rw=" providerId="None" clId="Web-{604E475E-A71D-4CB1-B76C-53B4B61EBDD6}" dt="2025-08-15T10:48:35.294" v="12" actId="1076"/>
          <ac:spMkLst>
            <pc:docMk/>
            <pc:sldMk cId="2149093502" sldId="264"/>
            <ac:spMk id="6" creationId="{5335D416-4CD6-B8EB-73AF-D275336E0EA6}"/>
          </ac:spMkLst>
        </pc:spChg>
        <pc:picChg chg="mod">
          <ac:chgData name="TLTurner Group Marketing" userId="3+Ckj37u8XuNPrPaJg/2iqqIN1D0h7xXPFBMUYzo5Rw=" providerId="None" clId="Web-{604E475E-A71D-4CB1-B76C-53B4B61EBDD6}" dt="2025-08-15T10:48:35.294" v="11" actId="1076"/>
          <ac:picMkLst>
            <pc:docMk/>
            <pc:sldMk cId="2149093502" sldId="264"/>
            <ac:picMk id="4" creationId="{8A7FFA53-AD7D-850D-AFCB-9EDDB44DCBC9}"/>
          </ac:picMkLst>
        </pc:picChg>
        <pc:picChg chg="mod">
          <ac:chgData name="TLTurner Group Marketing" userId="3+Ckj37u8XuNPrPaJg/2iqqIN1D0h7xXPFBMUYzo5Rw=" providerId="None" clId="Web-{604E475E-A71D-4CB1-B76C-53B4B61EBDD6}" dt="2025-08-15T10:48:45.139" v="13" actId="1076"/>
          <ac:picMkLst>
            <pc:docMk/>
            <pc:sldMk cId="2149093502" sldId="264"/>
            <ac:picMk id="8" creationId="{B4313F6D-E31A-96C5-3E2A-9363957395C5}"/>
          </ac:picMkLst>
        </pc:picChg>
      </pc:sldChg>
      <pc:sldChg chg="addSp delSp modSp">
        <pc:chgData name="TLTurner Group Marketing" userId="3+Ckj37u8XuNPrPaJg/2iqqIN1D0h7xXPFBMUYzo5Rw=" providerId="None" clId="Web-{604E475E-A71D-4CB1-B76C-53B4B61EBDD6}" dt="2025-08-15T10:45:40.038" v="3"/>
        <pc:sldMkLst>
          <pc:docMk/>
          <pc:sldMk cId="1857804305" sldId="269"/>
        </pc:sldMkLst>
        <pc:spChg chg="del">
          <ac:chgData name="TLTurner Group Marketing" userId="3+Ckj37u8XuNPrPaJg/2iqqIN1D0h7xXPFBMUYzo5Rw=" providerId="None" clId="Web-{604E475E-A71D-4CB1-B76C-53B4B61EBDD6}" dt="2025-08-15T10:45:40.038" v="3"/>
          <ac:spMkLst>
            <pc:docMk/>
            <pc:sldMk cId="1857804305" sldId="269"/>
            <ac:spMk id="6" creationId="{37CD0A84-0978-A7AB-0562-3A48C99030CC}"/>
          </ac:spMkLst>
        </pc:spChg>
        <pc:picChg chg="add mod ord">
          <ac:chgData name="TLTurner Group Marketing" userId="3+Ckj37u8XuNPrPaJg/2iqqIN1D0h7xXPFBMUYzo5Rw=" providerId="None" clId="Web-{604E475E-A71D-4CB1-B76C-53B4B61EBDD6}" dt="2025-08-15T10:45:40.038" v="3"/>
          <ac:picMkLst>
            <pc:docMk/>
            <pc:sldMk cId="1857804305" sldId="269"/>
            <ac:picMk id="5" creationId="{0967C7ED-147F-10F9-EE78-1FBC03E88C24}"/>
          </ac:picMkLst>
        </pc:picChg>
      </pc:sldChg>
      <pc:sldChg chg="addSp delSp modSp">
        <pc:chgData name="TLTurner Group Marketing" userId="3+Ckj37u8XuNPrPaJg/2iqqIN1D0h7xXPFBMUYzo5Rw=" providerId="None" clId="Web-{604E475E-A71D-4CB1-B76C-53B4B61EBDD6}" dt="2025-08-15T10:28:21.309" v="1" actId="1076"/>
        <pc:sldMkLst>
          <pc:docMk/>
          <pc:sldMk cId="2719652369" sldId="311"/>
        </pc:sldMkLst>
        <pc:spChg chg="del">
          <ac:chgData name="TLTurner Group Marketing" userId="3+Ckj37u8XuNPrPaJg/2iqqIN1D0h7xXPFBMUYzo5Rw=" providerId="None" clId="Web-{604E475E-A71D-4CB1-B76C-53B4B61EBDD6}" dt="2025-08-15T10:28:17.324" v="0"/>
          <ac:spMkLst>
            <pc:docMk/>
            <pc:sldMk cId="2719652369" sldId="311"/>
            <ac:spMk id="5" creationId="{0FE38628-A66D-76F4-E42D-6294353E7D3F}"/>
          </ac:spMkLst>
        </pc:spChg>
        <pc:picChg chg="add mod ord">
          <ac:chgData name="TLTurner Group Marketing" userId="3+Ckj37u8XuNPrPaJg/2iqqIN1D0h7xXPFBMUYzo5Rw=" providerId="None" clId="Web-{604E475E-A71D-4CB1-B76C-53B4B61EBDD6}" dt="2025-08-15T10:28:21.309" v="1" actId="1076"/>
          <ac:picMkLst>
            <pc:docMk/>
            <pc:sldMk cId="2719652369" sldId="311"/>
            <ac:picMk id="4" creationId="{275123C9-71A7-E347-515D-EDED10C35DA1}"/>
          </ac:picMkLst>
        </pc:picChg>
      </pc:sldChg>
      <pc:sldChg chg="addSp delSp modSp">
        <pc:chgData name="TLTurner Group Marketing" userId="3+Ckj37u8XuNPrPaJg/2iqqIN1D0h7xXPFBMUYzo5Rw=" providerId="None" clId="Web-{604E475E-A71D-4CB1-B76C-53B4B61EBDD6}" dt="2025-08-15T10:38:55.725" v="2"/>
        <pc:sldMkLst>
          <pc:docMk/>
          <pc:sldMk cId="2694841422" sldId="312"/>
        </pc:sldMkLst>
        <pc:spChg chg="del">
          <ac:chgData name="TLTurner Group Marketing" userId="3+Ckj37u8XuNPrPaJg/2iqqIN1D0h7xXPFBMUYzo5Rw=" providerId="None" clId="Web-{604E475E-A71D-4CB1-B76C-53B4B61EBDD6}" dt="2025-08-15T10:38:55.725" v="2"/>
          <ac:spMkLst>
            <pc:docMk/>
            <pc:sldMk cId="2694841422" sldId="312"/>
            <ac:spMk id="6" creationId="{002F674B-18A0-BADC-4528-616DC0768D0B}"/>
          </ac:spMkLst>
        </pc:spChg>
        <pc:picChg chg="add mod ord">
          <ac:chgData name="TLTurner Group Marketing" userId="3+Ckj37u8XuNPrPaJg/2iqqIN1D0h7xXPFBMUYzo5Rw=" providerId="None" clId="Web-{604E475E-A71D-4CB1-B76C-53B4B61EBDD6}" dt="2025-08-15T10:38:55.725" v="2"/>
          <ac:picMkLst>
            <pc:docMk/>
            <pc:sldMk cId="2694841422" sldId="312"/>
            <ac:picMk id="5" creationId="{49B10FD6-6D7A-0944-D98E-D9A650965D5F}"/>
          </ac:picMkLst>
        </pc:picChg>
      </pc:sldChg>
      <pc:sldChg chg="addSp delSp modSp">
        <pc:chgData name="TLTurner Group Marketing" userId="3+Ckj37u8XuNPrPaJg/2iqqIN1D0h7xXPFBMUYzo5Rw=" providerId="None" clId="Web-{604E475E-A71D-4CB1-B76C-53B4B61EBDD6}" dt="2025-08-15T10:53:19.806" v="20"/>
        <pc:sldMkLst>
          <pc:docMk/>
          <pc:sldMk cId="162961760" sldId="314"/>
        </pc:sldMkLst>
        <pc:spChg chg="del">
          <ac:chgData name="TLTurner Group Marketing" userId="3+Ckj37u8XuNPrPaJg/2iqqIN1D0h7xXPFBMUYzo5Rw=" providerId="None" clId="Web-{604E475E-A71D-4CB1-B76C-53B4B61EBDD6}" dt="2025-08-15T10:53:19.806" v="20"/>
          <ac:spMkLst>
            <pc:docMk/>
            <pc:sldMk cId="162961760" sldId="314"/>
            <ac:spMk id="5" creationId="{5DD1627E-3E6E-0FDC-F60E-56173FB0D9DF}"/>
          </ac:spMkLst>
        </pc:spChg>
        <pc:picChg chg="add mod ord">
          <ac:chgData name="TLTurner Group Marketing" userId="3+Ckj37u8XuNPrPaJg/2iqqIN1D0h7xXPFBMUYzo5Rw=" providerId="None" clId="Web-{604E475E-A71D-4CB1-B76C-53B4B61EBDD6}" dt="2025-08-15T10:53:19.806" v="20"/>
          <ac:picMkLst>
            <pc:docMk/>
            <pc:sldMk cId="162961760" sldId="314"/>
            <ac:picMk id="4" creationId="{0AC49355-11DE-271E-488A-86363FF2D35C}"/>
          </ac:picMkLst>
        </pc:picChg>
      </pc:sldChg>
      <pc:sldChg chg="ord">
        <pc:chgData name="TLTurner Group Marketing" userId="3+Ckj37u8XuNPrPaJg/2iqqIN1D0h7xXPFBMUYzo5Rw=" providerId="None" clId="Web-{604E475E-A71D-4CB1-B76C-53B4B61EBDD6}" dt="2025-08-15T10:47:23.276" v="4"/>
        <pc:sldMkLst>
          <pc:docMk/>
          <pc:sldMk cId="924560424" sldId="3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31367-A81D-4ABD-8880-4C084A0F0C63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92B76-D0C7-417C-AF91-26FE99C98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48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are new to legal administration there is a lot for you to remember and keep in mind, in some ways you play a role in all of these key areas and the only way for your to figure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92B76-D0C7-417C-AF91-26FE99C980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5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55BD9-F407-4BFF-7609-516198A08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43E8BF-FD9D-7B42-3CDF-DD5FBEECD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C7737-9623-2E42-2A89-1FCEFB9B6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Financial statements -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057FB-7A24-337F-1C3C-0C8992BB2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548CF-4D9D-492F-A456-5718E90F82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4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the decision making process  - a forecast should be aligned with the way the firm makes decisions, for example if the firm makes decision in a conservative manner forecast that 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92B76-D0C7-417C-AF91-26FE99C980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81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FD710-CAF7-8A03-9DAE-31B465CCA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524FD8-EFBA-BE41-02AB-CE5C873731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6279D0-2BA6-5018-C2FD-0D7C105C2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Financial statements -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F5238-1DEF-BDE6-F50E-720FD4F47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548CF-4D9D-492F-A456-5718E90F82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17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62A8E9-82DA-402E-A69D-F9C657DE0F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E99CE-4CC8-4439-BCAF-D9D016461513}" type="datetime1">
              <a:rPr lang="en-US" altLang="en-US"/>
              <a:pPr>
                <a:defRPr/>
              </a:pPr>
              <a:t>8/15/2025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3FA520-CD35-4001-A20B-E9646F732A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6FF3C2-6349-40F8-AC99-9F4041B852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8705A-0FA5-4721-9C69-0B6C3A6A58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621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2920"/>
            <a:ext cx="6096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43784"/>
            <a:ext cx="8229600" cy="32823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55A910-18FB-4A61-AFBA-1FB2C2F5F3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5D1BD-FFE9-40F7-882E-97EE1D5347DA}" type="datetime1">
              <a:rPr lang="en-US" altLang="en-US"/>
              <a:pPr>
                <a:defRPr/>
              </a:pPr>
              <a:t>8/15/2025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ED9265-FE92-4A88-A812-B23A8F3C75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FF496A-FC90-4D21-BEF8-1EC4BD7DD2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02B1A-CDA1-4C8B-849F-C003508821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822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E724A1-1396-475D-87F0-E22CED007E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8B248-1235-44EE-9641-516AAB8EE891}" type="datetime1">
              <a:rPr lang="en-US" altLang="en-US"/>
              <a:pPr>
                <a:defRPr/>
              </a:pPr>
              <a:t>8/15/2025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954B68-3331-4B85-A650-417507A930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09B899-19D4-4ED3-9ECA-EEEBA53F03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3E03F-A344-427F-ACA3-D6EF075255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102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91738-01BC-4F78-B71F-108A4F70D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2E3E7D-642C-4C8B-8F76-B6C33629E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9447E-161F-40A8-9979-0457CCD63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BA3B-EF6C-4B02-93CE-C36F4DF9249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802CE-9DB0-4778-A810-DD96A28E5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8BF9E-27EB-408C-A12A-20378759C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FC08-1686-4295-9710-A23BE79D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74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F631-022F-4E2C-8FD9-FE8B04466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0EA87-F69C-4BC9-88BC-04D4A4ABF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31370-5CE2-48AF-BC8A-6163CEB6E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BA3B-EF6C-4B02-93CE-C36F4DF9249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25619-BDB3-4941-A4E0-F45CA6EC5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63D1-7C6F-4F21-884D-291D0F9DB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FC08-1686-4295-9710-A23BE79D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2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45D95-2372-489C-B1DE-7707193EA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217E3-2CCF-4A29-9173-94F3F6401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5C325-3F2C-4247-8157-31954BAA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BA3B-EF6C-4B02-93CE-C36F4DF9249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1D89D-3639-46C3-8EAD-E21AF911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7059E-A66B-42EC-A85D-10FB93DC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FC08-1686-4295-9710-A23BE79D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09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4E8B6-AAEE-4636-8772-1608B5CAA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A181E-6CE8-4C52-AEC6-C8BC511F2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C804-95B5-4CFC-911D-D415CBE00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44C75-CED3-4E7E-B0AF-B25BBA536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BA3B-EF6C-4B02-93CE-C36F4DF9249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F1249-88A5-401E-A921-247DDAA5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6DCC44-4E34-4E6D-8B11-D4D18E0E1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FC08-1686-4295-9710-A23BE79D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96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963D8-A6F1-47D1-8C04-C8C80F24F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C0EB0-5270-46AF-A70E-FDD0E43A3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AF014-4263-47DB-AD55-A096C97B8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BBA4A-AE4A-475C-8155-823114A27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9F7A41-545C-4244-BC9A-2A4DB6AC05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2A4296-2660-4D33-BB79-A5197B07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BA3B-EF6C-4B02-93CE-C36F4DF9249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04D1BF-48A9-4B01-8170-B01F5775C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7DB29B-5D28-41E1-9D7E-976F615C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FC08-1686-4295-9710-A23BE79D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04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69302-7C68-4C3E-B25E-53BD2EF9E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F26B91-FA47-4BE7-8621-F54AA92D5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BA3B-EF6C-4B02-93CE-C36F4DF9249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B11EDB-8B77-448E-BE67-230C81ED6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3493A-4790-4C26-BE29-8CDFD737D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FC08-1686-4295-9710-A23BE79D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98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66EC3D-09C7-4C84-A18B-2D3222FF2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BA3B-EF6C-4B02-93CE-C36F4DF9249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6056E8-8E73-41F3-A8FA-2DFA8F36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42EBD-15E1-478C-8498-0F1205338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FC08-1686-4295-9710-A23BE79D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74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329A5-544C-414A-BCB3-10A87AC6F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74CF4-5EE0-486F-BAFF-083FDC16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9025-C374-4FC8-9841-989190B7D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25265-CAAB-4B18-951F-BA2D29E5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BA3B-EF6C-4B02-93CE-C36F4DF9249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A462E-31E1-4D41-A48A-84CDCD17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8BA0B-7FBF-498B-AB40-AE0A46858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FC08-1686-4295-9710-A23BE79D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68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2920"/>
            <a:ext cx="6096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43784"/>
            <a:ext cx="8229600" cy="32823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D83BA0-44EB-4B3C-A69A-A36912641D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95179-CC05-4F34-A7B1-AE0AE9C9742D}" type="datetime1">
              <a:rPr lang="en-US" altLang="en-US"/>
              <a:pPr>
                <a:defRPr/>
              </a:pPr>
              <a:t>8/15/2025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D13AE4-68FE-42A6-8090-2C1E17A28A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1076D5-66F6-4F5F-9004-EFC3F597B4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EB359-622C-4805-8F30-4F658232FD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534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B4192-D7F9-4A9D-BD2A-A86F89CF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95E1FB-9401-4458-9147-9D0EB9FB33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CB6AF-315D-4DC8-A6B3-159A49612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B5BB9-98E8-4E9F-8A6E-58300B808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BA3B-EF6C-4B02-93CE-C36F4DF9249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23003-067C-48C9-AEBA-BAE496C3B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F3D9D-0D4F-4B12-AF25-63E91621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FC08-1686-4295-9710-A23BE79D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07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2694-46B8-49E7-A2A2-4BA933D04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E3BD7-1D34-49A2-B4A1-486619DEB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2C39F-480D-455C-B04C-F4702F341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BA3B-EF6C-4B02-93CE-C36F4DF9249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750E7-9D1C-4D6F-B263-5FACE0243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83706-2965-4A11-A373-DE5C107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FC08-1686-4295-9710-A23BE79D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73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9204AA-87B9-45D8-8D88-1F6AE1E749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E015B4-F7EE-4D3C-BA5D-937A5CC7F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EACF2-147F-4357-B3BD-830F9F4F3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BA3B-EF6C-4B02-93CE-C36F4DF9249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DFFC5-0418-4597-A808-CD2195C0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A07EA-4CFF-4D22-8C3D-7872375B6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FC08-1686-4295-9710-A23BE79DF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76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26BC0-89BD-46CE-9F04-C82DE2506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09DEF6-7A66-4B60-B04F-8DEA09619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E7ECA-BA13-4DF7-B6EA-82B760F1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34BA-E5E1-410F-AB0A-AF4EB339D7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616E3-42D8-4BD3-83BF-CCE15BBCE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4A811-179F-46C3-98EB-042B361E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1BB6-1A57-4B3A-B6A0-4F2971A9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86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72B20-F022-4726-8A9A-C4C47E2D6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8C202-EEB1-425B-BBC0-4044DC95B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94AA9-896A-49FE-936A-CD3C1CD30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34BA-E5E1-410F-AB0A-AF4EB339D7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9C668-D421-449A-BAC1-9DA855F5C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DE7C5-6371-4A93-8942-BE39405BD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1BB6-1A57-4B3A-B6A0-4F2971A9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95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8E3B7-DFCE-431F-BA12-B4C63949C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54E7B-03DF-4389-8B0D-0D52EBC9D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775B7-89F1-4D48-AD89-B18C5718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34BA-E5E1-410F-AB0A-AF4EB339D7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E547D-A857-4F0B-AC88-F26D7E3B4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AF331-930D-4C75-A9C3-5D85090D5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1BB6-1A57-4B3A-B6A0-4F2971A9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77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C07A0-D2F5-4B7E-AB26-40ADC182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055DC-D795-49A9-9F9A-3E9CF0BD0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090AB-E011-467D-B694-1BD3081A5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D3CAD-F737-41B7-A215-FFEBC558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34BA-E5E1-410F-AB0A-AF4EB339D7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58E7-1954-4238-A458-9CD1E8CC4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91C90-CB29-4A61-ACCF-E9D6524AB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1BB6-1A57-4B3A-B6A0-4F2971A9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56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48305-32E0-41EA-874B-43C8FB84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C1D2C-1FB8-4E50-B891-AD6E9291E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0A83A-9376-4441-AFCF-A2C656830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2FDD5-FABB-435C-81FE-E79E44360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7139FE-84DD-4608-B6B5-6F7D9F4F5E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004E22-7F57-427F-B7C7-E0056765C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34BA-E5E1-410F-AB0A-AF4EB339D7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45F449-F39A-43C4-88AA-6A671F0AB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1AADA4-4BFC-4D9A-B11A-C996B292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1BB6-1A57-4B3A-B6A0-4F2971A9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63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A33E8-E465-45FB-B54C-69C796CA9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1BE4C8-59B7-41AB-8489-AEA000A54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34BA-E5E1-410F-AB0A-AF4EB339D7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E125AA-5EA3-439E-A4D1-53AA7D31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7C98B-E25B-4F77-8638-EAEE431B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1BB6-1A57-4B3A-B6A0-4F2971A9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42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738B98-CDB4-4550-915E-DFC2B8626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34BA-E5E1-410F-AB0A-AF4EB339D7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EE00F1-6ED4-411C-A77A-249FF3FE2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BF2A3-012F-4459-88F9-5F783B93C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1BB6-1A57-4B3A-B6A0-4F2971A9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21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AA74F1-1A01-4EB3-9045-CAA8C5895C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C60C1-CE0A-4965-AD12-7B9461065DEA}" type="datetime1">
              <a:rPr lang="en-US" altLang="en-US"/>
              <a:pPr>
                <a:defRPr/>
              </a:pPr>
              <a:t>8/15/2025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8C3794-6887-4E32-AC52-950FB3F530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E94E0A-E957-4961-8086-92EBDDF937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440B0-303F-4041-A642-5F9EBEC3B2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268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386B9-605E-4B97-94D2-FB9072063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6F601-68CB-49C7-94E7-2BFF7F504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828A6-2632-4A29-B5B4-827405A8F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81CF8-4B33-45F3-93D5-E2397DA4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34BA-E5E1-410F-AB0A-AF4EB339D7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7E3FA-78DD-4AD8-B7DB-3D0CE59C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201C-038D-40DF-9A51-34193D42D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1BB6-1A57-4B3A-B6A0-4F2971A9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13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9792-55E6-4CFD-90D2-36A5572DC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18F79A-7B4C-4D30-89DF-D35B123C3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BEF64-36A7-42B7-A7B1-327C9089C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490B4-EA1E-477D-A98D-74564E48F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34BA-E5E1-410F-AB0A-AF4EB339D7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283C7-4496-4A41-A6CC-671FFBB9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C0902-631B-46E3-960C-968E89368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1BB6-1A57-4B3A-B6A0-4F2971A9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54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7430-323E-444B-8830-566A7283F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3E50B-C631-4213-851F-90CFA98F3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7D52D-9DBC-465A-9C85-05DEF60E4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34BA-E5E1-410F-AB0A-AF4EB339D7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68D6A-852E-4600-AE61-3F263C634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DD754-1941-4027-AEF5-6D1382D1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1BB6-1A57-4B3A-B6A0-4F2971A9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754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97B9AE-C44D-41D2-AC8C-05685DADA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DC716-B3AA-4B13-BD28-D96C2819A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423AE-0CDC-4737-A652-6561DD8B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34BA-E5E1-410F-AB0A-AF4EB339D7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EC153-50D3-41CE-AB25-F376C2FD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67E76-24B9-47CF-8E1D-C412C3AD1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1BB6-1A57-4B3A-B6A0-4F2971A9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67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9DE77-E737-4FBA-B4FE-A53DD0B1A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D24156-536A-45DB-8624-256874455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686DC-AD05-41D1-B3B0-B80465191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0992-0081-4351-B178-6B42BD1BFD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123FB-F0DC-4E93-A538-FA255936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9106E-E72D-4CA7-BCC2-F2559BC89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2478-68E3-4891-839B-9AA77B22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40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65CB-6186-4B1D-A279-E35F771B3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EA3DF-E76B-4BC4-9E2D-E00E05D69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4783B-BE19-4C98-AD1D-9DA64D9D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0992-0081-4351-B178-6B42BD1BFD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75739-D8E2-433E-BEA8-9E18C9960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57E39-E9EE-4925-97A3-0D53F7E1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2478-68E3-4891-839B-9AA77B22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06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487DA-10BB-448F-8377-6BA8B337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5E7A5-8699-440E-A8C3-1AD2BBD3A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53E2F-94ED-4739-9FE7-DEF2A8D98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0992-0081-4351-B178-6B42BD1BFD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CF8A4-2FD4-43FD-9249-0DC16E1F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C5E70-EEB5-46CA-A654-242C539E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2478-68E3-4891-839B-9AA77B22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46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F02B0-0ACF-47ED-807C-9CA031331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76965-E775-4397-AC65-C9D1170DE0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87A02-D101-4C27-BDF5-192AF4E96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204C1-A8CC-4261-89EF-1E5E6411E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0992-0081-4351-B178-6B42BD1BFD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332A5-02A0-4C32-88F2-E8B70E69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347E4-B227-4C27-9B55-D6E6FB8A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2478-68E3-4891-839B-9AA77B22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20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FEC8C-D320-4466-92D9-5F28E1F5D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75D3B-B428-4BBD-BD52-9FB28EB3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81D32A-8ED5-40CE-8599-D638E3285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152891-CC83-4BC6-A507-B3A18293C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CFED7A-9708-4A8C-BA32-A9F57B5A6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F3C291-D8B6-4EFA-B16D-084BC95F7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0992-0081-4351-B178-6B42BD1BFD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690B70-DE5E-4592-83A8-BBBDBFDDB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C1D237-B9F4-403C-8FE4-3A19FCFBE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2478-68E3-4891-839B-9AA77B22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70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2263-9A15-494F-A247-FB7C3FED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C7ED11-D857-4568-920E-ABCE19FDE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0992-0081-4351-B178-6B42BD1BFD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60AC3D-F0A9-4A13-BA58-62040ED3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FAC7D-A8D8-4B37-B259-D569C4616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2478-68E3-4891-839B-9AA77B22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6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2920"/>
            <a:ext cx="6096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F83C6-8D14-4049-8EDF-A0C6026A27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D4FE9-B518-4AB8-A14B-B5EC3896C4DA}" type="datetime1">
              <a:rPr lang="en-US" altLang="en-US"/>
              <a:pPr>
                <a:defRPr/>
              </a:pPr>
              <a:t>8/15/2025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08504-64AD-4F93-BF99-56E81F8481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8FE2B-D284-4A54-845D-EE117214F5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D5AC1-6C49-4309-BDBE-2DC9051E62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756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079FFF-0C94-42F7-A5F2-90DA4B67F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0992-0081-4351-B178-6B42BD1BFD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4C8EB-7C34-450E-A540-34E3747F0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B8F9A-FAB5-4AE1-A9F0-5B6EBBB76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2478-68E3-4891-839B-9AA77B22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90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83E4-EB0A-45CD-8647-595F7F79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A4CA7-2DAF-4DDB-BF68-49F41F00E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6E15F-7747-4054-8908-9A2F63CA9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56F07-0123-4B66-B207-9E8C20AA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0992-0081-4351-B178-6B42BD1BFD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B52D5-66E1-4249-AD62-1D9C3704F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73836-9CA6-416E-B085-6430033E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2478-68E3-4891-839B-9AA77B22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345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A840C-C331-41BB-AE18-82F183B9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D29F9F-7769-4061-AF35-1979628B0E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92A26-8D4A-4331-8871-416A62456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ACCE1-7FF7-4241-A7BE-7977CE83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0992-0081-4351-B178-6B42BD1BFD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20BF4-7860-4476-A733-DD51386BE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50A45-E19E-4BB3-BD94-D9971D50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2478-68E3-4891-839B-9AA77B22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430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F4C94-1CBA-4516-93AC-8337B75EE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8FA12-2C8E-452B-BBD9-C3200F72B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BF3BF-5D03-4481-91E2-8D6C7AB9F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0992-0081-4351-B178-6B42BD1BFD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4BB9C-DC3E-4971-8600-2811BD887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4A2B3-1FD3-415F-9452-353CCB9FA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2478-68E3-4891-839B-9AA77B22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65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41ED68-48EF-49A7-BA2B-9C18009D2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CEA8E-9653-423E-87DE-7BA76425A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78333-37D3-4711-838C-85B042E7F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0992-0081-4351-B178-6B42BD1BFD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D4702-CF34-4E32-8CBB-627EF09B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46A60-D977-4FAB-BF9D-22645001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2478-68E3-4891-839B-9AA77B22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840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A5315-656C-422F-B607-DFF875E21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343780-9045-4B33-8875-14BEE5E8B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857E2-2C26-4C40-B635-C5B848FD0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045B8A7-3608-41F8-A0CE-7AE24510E6B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077A0-62CA-4209-8A18-31D81FE6C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A6FD0-78D4-4352-9333-55D511ED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A6110F-5F9F-4D34-B2E7-953CB699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30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B2FED-D550-4F33-9BF4-E05830746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B60D1-44D4-484B-B988-7841C21E7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0258C-AAC9-4BC9-A517-CF08AF288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045B8A7-3608-41F8-A0CE-7AE24510E6B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A07F4-2C07-4C4B-8CBD-DDACAE365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BA3C-3D41-48B3-A245-4B133445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A6110F-5F9F-4D34-B2E7-953CB699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03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7AFBF-7104-4C10-9999-EB888DA1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52CDB-9100-47B1-84D2-166544B5D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E0615-BE8B-4729-815D-22AEF2111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045B8A7-3608-41F8-A0CE-7AE24510E6B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6C847-6EF3-4214-ABAF-E773DC88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743BC-DA6F-421A-A72C-FF618DBB7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A6110F-5F9F-4D34-B2E7-953CB699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625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F606-3488-459A-A30E-420A74DD8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E7730-355C-40F2-B6AD-75081554E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AD747-6E77-48DA-85A7-320750B81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9CEFD-4AC5-47FD-8948-1EE62912B8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045B8A7-3608-41F8-A0CE-7AE24510E6B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D860B-486A-44EB-A45C-9979EB406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56251-2B84-49D9-86CD-08ACF58E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A6110F-5F9F-4D34-B2E7-953CB699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63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E60A-A772-4B33-88A2-77120F8B2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BAF43-50CB-40EF-867F-600E210A7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54D05-9CB8-40E9-A611-B33806A19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A3FAD9-3DEA-40F3-883A-30804ABF3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0B38E-B8A9-45CE-9A7C-5066C6452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EAD9AB-4A3B-4171-8497-EDE1DE479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045B8A7-3608-41F8-A0CE-7AE24510E6B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10ABE-DD03-4662-9EAC-9224C23E0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7D9DDE-7A1C-4A3A-B4CB-F57C5D93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A6110F-5F9F-4D34-B2E7-953CB699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7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8FDB03-DB8D-414F-A94C-E2D7D3394E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50BF2-5533-4AF3-97F6-11D2B516587C}" type="datetime1">
              <a:rPr lang="en-US" altLang="en-US"/>
              <a:pPr>
                <a:defRPr/>
              </a:pPr>
              <a:t>8/15/2025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5E3C291-B72F-4700-AD63-DF51ADBD85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1296425-008F-475B-868E-C93F6AABA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9907B-3852-44C5-A523-77FF73D34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225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82D0-F58A-4B46-B725-33B554A1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0F6AC5-D0F1-4EF7-8280-0AF3B08D5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045B8A7-3608-41F8-A0CE-7AE24510E6B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2683A9-98A7-4C29-BD2E-3FB06E5E4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05E6C-D45E-4430-B866-4C5296A82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A6110F-5F9F-4D34-B2E7-953CB699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354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5B5E43-9EEB-4681-8753-F9FC837F6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045B8A7-3608-41F8-A0CE-7AE24510E6B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6BB236-06C3-4416-96C4-16DE57839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A67F4-2948-47E5-A4C5-F3B4BB3AE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A6110F-5F9F-4D34-B2E7-953CB699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50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4369-784F-47D9-9468-B32C54F1E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368D9-9385-4C90-B920-748D21109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7FCB6-119C-49F2-B2F0-6D6587227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D14C1-C10A-46E7-8881-90961D6E6E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045B8A7-3608-41F8-A0CE-7AE24510E6B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08EDA-2143-48F8-B27E-F4135297B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0739A-2505-4E9A-8FFF-A4A7F3D0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A6110F-5F9F-4D34-B2E7-953CB699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99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8540D-E201-47BF-87E8-2D5D8B0E4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982D73-E0ED-44DE-8BCC-F9985A7988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36B72-6EDD-43CD-B995-97E935E9E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50F079-C1C0-4107-92A4-699CDB460F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045B8A7-3608-41F8-A0CE-7AE24510E6B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0274E-70DD-4415-8362-CCB97DE0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E7DD0-3E05-487B-8B1D-33128C0E4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A6110F-5F9F-4D34-B2E7-953CB699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88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E3A36-0506-47B8-9314-8B002D41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93BDCA-4DAA-435A-A308-0F3CCE96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57ECB-FEFF-4FF7-BBF9-A7E7FB3BC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045B8A7-3608-41F8-A0CE-7AE24510E6B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15A5A-B46B-46DB-BCBD-B30BBB4C1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3F327-D629-4086-9466-F8124901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A6110F-5F9F-4D34-B2E7-953CB699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76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A0B18D-0D98-48B4-863C-C126690D5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729DE4-2546-48B3-989A-C2E27400D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9AC5-5FC1-4BE6-9DF3-1FA8357E5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045B8A7-3608-41F8-A0CE-7AE24510E6B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81AE8-220E-4D06-8E1D-094E4006A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4998D-3EB9-4BF7-A619-F926A9D53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A6110F-5F9F-4D34-B2E7-953CB699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19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744D3-E725-4DD9-B279-B721236C7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548F9-A36E-4427-A404-365815F1C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17EF0-B1AB-46AB-A817-9DBD96069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6127-F5CB-404D-B10B-FB05AEE4CFC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EFDA-2DE9-4DD5-9280-93EA0D418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6E0BA-3ECF-4429-8305-4344794B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FA07-61E5-4F6E-A9E3-34D97746F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284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126F-E2A2-4FFB-B0E3-A0902DC70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776-04A2-44F4-AB8F-EE3497249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E818E-F673-43E7-8AA4-38530643B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6127-F5CB-404D-B10B-FB05AEE4CFC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FD406-DC6E-41C4-9866-A354B2C95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E690-1DFE-458C-BFFF-239CE80F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FA07-61E5-4F6E-A9E3-34D97746F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882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55075-70AF-4F99-9D95-D2A13979F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F5C91-870C-439B-957C-957E1973B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2B920-E65B-4AE2-96A3-8AA5AB1C8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6127-F5CB-404D-B10B-FB05AEE4CFC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2AC99-D76E-404A-9AA6-F633E4428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1CD51-8A04-44DA-9442-47CC4DA9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FA07-61E5-4F6E-A9E3-34D97746F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36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CB8E-F032-4B9A-A924-693999863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2ECA6-A156-435D-9B53-946A15D97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62050-0876-4A5A-B892-8E9CF65D4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55FB0-EBE6-4335-B2C9-3C3FD2C9D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6127-F5CB-404D-B10B-FB05AEE4CFC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22F87-574B-4C01-A13A-572CCFD93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D8207-2A69-4C48-85AD-ED68C839C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FA07-61E5-4F6E-A9E3-34D97746F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85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2920"/>
            <a:ext cx="6096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670A1C-5853-4F65-B87B-13E828835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3F35B-640D-4AFB-8C82-5D0AF18D5302}" type="datetime1">
              <a:rPr lang="en-US" altLang="en-US"/>
              <a:pPr>
                <a:defRPr/>
              </a:pPr>
              <a:t>8/15/2025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637273-E3B4-46B8-9BB7-E419C019FC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13D4C35-48EE-46F0-853B-E7ABAA9651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FF4D6-23E8-427D-8B66-72CDE863FF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6142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3B6B5-05C1-4247-9B48-23E22BF17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1F2FC-5CAC-48B5-9FEF-C2977B736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D2901-7323-44DF-8D1B-B48D8EEDB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DEF1B1-B103-41A3-9C8A-49946FB20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4803B-9904-4274-9C7D-31153B830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390A0-158E-4B48-B414-B4436659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6127-F5CB-404D-B10B-FB05AEE4CFC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B4C4C-4648-4966-A4EC-CE444CCF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FD82C1-0CF6-4FE6-B520-EACA528A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FA07-61E5-4F6E-A9E3-34D97746F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090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350C3-AE69-44B2-8018-DC0DA7DE6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234F2D-CBE5-424B-A3CA-72A7421C4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6127-F5CB-404D-B10B-FB05AEE4CFC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401636-3559-443A-9027-937E1AB72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DD090-EF3B-45A0-97DE-DAAD9B91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FA07-61E5-4F6E-A9E3-34D97746F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13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2CB35C-D4F4-4399-964D-3EE31F7BD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6127-F5CB-404D-B10B-FB05AEE4CFC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5038C9-9F8F-42D7-ADCD-DCAA4117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C2A02-0E4A-42FA-BFB7-29C5FE66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FA07-61E5-4F6E-A9E3-34D97746F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513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5194-792A-4FE9-87B2-A204F0C3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7B12B-8F88-41EC-82D2-63DC2DD03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9CAAC-F19E-4CCB-AAE1-14DCF77B6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62E8A-A8E1-4E17-A0CC-585C0010A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6127-F5CB-404D-B10B-FB05AEE4CFC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7FF4B-1632-41A6-B34D-90FFCDEE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EA326-B596-4022-911D-EA7FEDBF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FA07-61E5-4F6E-A9E3-34D97746F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212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A483-4A47-49FD-9D8E-DC9215F80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FC3D94-09B0-43CA-BFA7-63D8F58C74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17505-4064-4C12-8B81-092BA4D60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8E387-82BD-443D-B136-79DB3089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6127-F5CB-404D-B10B-FB05AEE4CFC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5F54B-BB76-4C2D-B66F-D4B183F6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2E8A5-86EF-4568-B8C5-07F804AA7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FA07-61E5-4F6E-A9E3-34D97746F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048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10D66-2106-409C-9A69-455765E64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357401-316E-4E25-882A-29A032299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92C-4C76-47A5-9A88-B64B23588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6127-F5CB-404D-B10B-FB05AEE4CFC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F1C23-7EA8-42A7-8345-72A23FE08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F7957-C911-48F4-8DE8-7B142A2C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FA07-61E5-4F6E-A9E3-34D97746F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10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729A87-6F4C-4D37-B095-978E989D86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FEF1D1-D91D-477C-BFE8-BC6B143F6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0153D-FFF8-4948-9E8C-4C5431117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6127-F5CB-404D-B10B-FB05AEE4CFC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A3B99-A229-4039-A874-7C281E358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66469-2037-4D41-BB05-4A4D064B3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FA07-61E5-4F6E-A9E3-34D97746F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1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EC63A98-B111-4BEB-B3AE-71A69EA4C3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D72EE-3477-4A24-9020-326B5AFAFE63}" type="datetime1">
              <a:rPr lang="en-US" altLang="en-US"/>
              <a:pPr>
                <a:defRPr/>
              </a:pPr>
              <a:t>8/15/2025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E23A61-CC65-4FB1-86E5-46278C4BDF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21B1ED-E1FB-4F62-9258-20F3823E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C453F-C43B-4F70-BD03-33249A0C7F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975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AC367-EA3D-4F6C-BB5A-3B91613F33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3441E-98ED-466F-8718-487627034F92}" type="datetime1">
              <a:rPr lang="en-US" altLang="en-US"/>
              <a:pPr>
                <a:defRPr/>
              </a:pPr>
              <a:t>8/15/2025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846EA-DEB3-4C5E-A7F2-AB5FFBEF33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B01657-7D38-421C-A919-E6808A596A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0B649-6321-4782-9410-82712E0CD6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788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1A58E-9A3B-4FA2-8AC8-AD31FA1345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DA60C-F0EE-4F85-80BA-D9FB8F3C6858}" type="datetime1">
              <a:rPr lang="en-US" altLang="en-US"/>
              <a:pPr>
                <a:defRPr/>
              </a:pPr>
              <a:t>8/15/2025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57BD56-374F-4C5D-9381-C38557981A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1B144-0D87-42F5-B752-C1ED407AA0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C76F5-ADD1-4551-86B7-88C2F55A8C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47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8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2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1662877-D194-4C54-BC44-987AA53840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974652" y="-27710"/>
            <a:ext cx="11160217" cy="68857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B57D2A-55C0-459F-879B-570CC835C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8866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7D5D0-E19C-4600-8230-2FEC7DB43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807209"/>
            <a:ext cx="7886700" cy="2580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DC2E4-79D5-4B8C-87D9-103BE795A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6BA3B-EF6C-4B02-93CE-C36F4DF92496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3AFDD-096C-4D2B-939B-65FF4CE1C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9D3E8-F8B9-4E80-BBBD-27C972F72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FC08-1686-4295-9710-A23BE79DFD3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E543F4F-D953-4F33-8520-DBCD874BA7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6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24C8F-1184-43CA-8290-BE9FFBC1D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3033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B00E3-78F0-44D5-BCAA-B76E8FFFB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047999"/>
            <a:ext cx="7886700" cy="312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7A386-F818-4C95-B206-AD7A7BE9B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634BA-E5E1-410F-AB0A-AF4EB339D7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80B6B-232C-4FC7-BC3D-B22212808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2025C-E55D-4EE6-B0B8-F8D3881AC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A1BB6-1A57-4B3A-B6A0-4F2971A94C8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36980C-B44F-4C26-8AD8-AA163809DF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-21364"/>
            <a:ext cx="9144000" cy="118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2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543550-A2BC-4DD2-B988-217319023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7655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09F8F-25BF-4F3F-A3FB-DEEAC528E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41651"/>
            <a:ext cx="7886700" cy="2026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F952B-2534-4B71-8EE6-785AED2AEA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F0992-0081-4351-B178-6B42BD1BFD71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63A1F-FCA1-4D17-8070-57BC85080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17D70-57C6-4879-AFDE-E7739BD58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22478-68E3-4891-839B-9AA77B22A4C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C19CDC-6375-48C2-9C5C-08FA1BDB48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5673483"/>
            <a:ext cx="9144000" cy="118634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B7D44E7-BF05-4A49-AC9C-0CE931D9DBA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8650" y="450354"/>
            <a:ext cx="197167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4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0DD5FD-5314-4290-B903-973E809F9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9697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56999-A98A-48CE-902A-0B07749EF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992583"/>
            <a:ext cx="7886700" cy="2765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F9CCED0-C24F-47B9-AB47-7D6C039ED64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5750755"/>
            <a:ext cx="9144000" cy="110724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76581C2-E3E2-42BE-ADFD-3842FAE9D88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8650" y="450354"/>
            <a:ext cx="197167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5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0B97C-4930-4E7A-9EE5-897B88FF8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78C46-6BD8-4C4D-99CA-FED37ED58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AEC41-4877-45A4-8A3F-01FE31F69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96127-F5CB-404D-B10B-FB05AEE4CFC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93639-1AC0-4CD7-9589-100FF65CA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44AA5-8C00-440A-B663-E773D8A5B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DFA07-61E5-4F6E-A9E3-34D97746F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8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svgsilh.com/image/1873373.html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sv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4.svg"/><Relationship Id="rId4" Type="http://schemas.openxmlformats.org/officeDocument/2006/relationships/image" Target="../media/image20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-xyug6mH9QVAhWftryfzq46qayDhIljDBw6nCjEr93M/edit?gid=2099508618#gid=2099508618" TargetMode="External"/><Relationship Id="rId2" Type="http://schemas.openxmlformats.org/officeDocument/2006/relationships/hyperlink" Target="https://docs.google.com/spreadsheets/d/1-xyug6mH9QVAhWftryfzq46qayDhIljDBw6nCjEr93M/edit?gid=0#gid=0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docs.google.com/spreadsheets/d/1-xyug6mH9QVAhWftryfzq46qayDhIljDBw6nCjEr93M/edit?gid=1529464698#gid=152946469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-xyug6mH9QVAhWftryfzq46qayDhIljDBw6nCjEr93M/edit?gid=2099508618#gid=2099508618" TargetMode="External"/><Relationship Id="rId2" Type="http://schemas.openxmlformats.org/officeDocument/2006/relationships/hyperlink" Target="https://docs.google.com/spreadsheets/d/1-xyug6mH9QVAhWftryfzq46qayDhIljDBw6nCjEr93M/edit?gid=0#gid=0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docs.google.com/spreadsheets/d/1-xyug6mH9QVAhWftryfzq46qayDhIljDBw6nCjEr93M/edit?gid=1529464698#gid=152946469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>
            <a:extLst>
              <a:ext uri="{FF2B5EF4-FFF2-40B4-BE49-F238E27FC236}">
                <a16:creationId xmlns:a16="http://schemas.microsoft.com/office/drawing/2014/main" id="{FB249ECF-75B3-44FA-B4AE-0BD9335FEF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035514" y="1670627"/>
            <a:ext cx="6176144" cy="1119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ea typeface="+mj-lt"/>
                <a:cs typeface="+mj-lt"/>
              </a:rPr>
              <a:t>Forecasting and Planning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75" name="Rectangle 8">
            <a:extLst>
              <a:ext uri="{FF2B5EF4-FFF2-40B4-BE49-F238E27FC236}">
                <a16:creationId xmlns:a16="http://schemas.microsoft.com/office/drawing/2014/main" id="{F4BB207A-9EE1-41F4-BCFC-A021F60C376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035514" y="3162150"/>
            <a:ext cx="5430690" cy="7387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2800" dirty="0">
                <a:solidFill>
                  <a:schemeClr val="bg1"/>
                </a:solidFill>
              </a:rPr>
              <a:t>Terrell A. Turner, CPA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6E7FF-1F54-49FD-BC8C-21DB138B6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9E0B4-54EA-30D6-CA59-AB127C50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186372"/>
            <a:ext cx="8003721" cy="96899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/>
                <a:ea typeface="+mj-lt"/>
                <a:cs typeface="Arial"/>
              </a:rPr>
              <a:t>How Do You Build a Budget</a:t>
            </a:r>
            <a:endParaRPr lang="en-US" sz="400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AC512-9FC3-6756-2A51-376290F7B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378530"/>
            <a:ext cx="3867150" cy="365561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ea typeface="+mn-lt"/>
                <a:cs typeface="+mn-lt"/>
              </a:rPr>
              <a:t>Start with a decision</a:t>
            </a:r>
            <a:endParaRPr lang="en-US" dirty="0">
              <a:ea typeface="Calibri"/>
              <a:cs typeface="Calibri"/>
            </a:endParaRPr>
          </a:p>
          <a:p>
            <a:pPr>
              <a:lnSpc>
                <a:spcPct val="125000"/>
              </a:lnSpc>
            </a:pPr>
            <a:r>
              <a:rPr lang="en-US" dirty="0">
                <a:ea typeface="+mn-lt"/>
                <a:cs typeface="+mn-lt"/>
              </a:rPr>
              <a:t>Identify drivers</a:t>
            </a:r>
            <a:endParaRPr lang="en-US" dirty="0">
              <a:ea typeface="Calibri"/>
              <a:cs typeface="Calibri"/>
            </a:endParaRPr>
          </a:p>
          <a:p>
            <a:pPr>
              <a:lnSpc>
                <a:spcPct val="125000"/>
              </a:lnSpc>
            </a:pPr>
            <a:r>
              <a:rPr lang="en-US" dirty="0">
                <a:ea typeface="+mn-lt"/>
                <a:cs typeface="+mn-lt"/>
              </a:rPr>
              <a:t>Review historical data</a:t>
            </a:r>
            <a:endParaRPr lang="en-US" dirty="0">
              <a:ea typeface="Calibri"/>
              <a:cs typeface="Calibri"/>
            </a:endParaRPr>
          </a:p>
          <a:p>
            <a:pPr>
              <a:lnSpc>
                <a:spcPct val="125000"/>
              </a:lnSpc>
            </a:pPr>
            <a:r>
              <a:rPr lang="en-US" dirty="0">
                <a:ea typeface="+mn-lt"/>
                <a:cs typeface="+mn-lt"/>
              </a:rPr>
              <a:t>Test assumptions</a:t>
            </a:r>
          </a:p>
          <a:p>
            <a:pPr>
              <a:lnSpc>
                <a:spcPct val="125000"/>
              </a:lnSpc>
            </a:pPr>
            <a:r>
              <a:rPr lang="en-US" dirty="0">
                <a:ea typeface="+mn-lt"/>
                <a:cs typeface="+mn-lt"/>
              </a:rPr>
              <a:t>Review your results and make adjustments</a:t>
            </a:r>
            <a:endParaRPr lang="en-US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</p:txBody>
      </p:sp>
      <p:pic>
        <p:nvPicPr>
          <p:cNvPr id="4" name="Content Placeholder 3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0AC49355-11DE-271E-488A-86363FF2D3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82558" y="2378529"/>
            <a:ext cx="3798434" cy="37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1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B85B3-9893-4DE7-05F2-A48049B69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3798F-0F2B-9A0D-B529-5E8251312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78" y="3126663"/>
            <a:ext cx="8518104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Questions</a:t>
            </a:r>
            <a:endParaRPr lang="en-US">
              <a:latin typeface="Arial"/>
              <a:cs typeface="Arial"/>
            </a:endParaRPr>
          </a:p>
          <a:p>
            <a:endParaRPr lang="en-US" b="1" dirty="0">
              <a:latin typeface="Arial"/>
              <a:ea typeface="Calibri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560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BE6AE-62B0-6F27-0849-5DD8EB49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BAC4B-9403-57CA-4704-F9D6A058C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623" y="1506583"/>
            <a:ext cx="8043334" cy="642257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"/>
                <a:cs typeface="Arial"/>
              </a:rPr>
              <a:t>Let's Connect!</a:t>
            </a:r>
          </a:p>
        </p:txBody>
      </p:sp>
      <p:pic>
        <p:nvPicPr>
          <p:cNvPr id="5" name="Picture 4" descr="A person wearing a white shirt and glasses&#10;&#10;AI-generated content may be incorrect.">
            <a:extLst>
              <a:ext uri="{FF2B5EF4-FFF2-40B4-BE49-F238E27FC236}">
                <a16:creationId xmlns:a16="http://schemas.microsoft.com/office/drawing/2014/main" id="{7A6EC54B-3EC8-E183-8950-2D15FCED7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026" y="2153920"/>
            <a:ext cx="2509089" cy="3535680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25CF60-F30C-6128-B28F-1A78E5839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76" y="2423160"/>
            <a:ext cx="733658" cy="6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mail with solid fill">
            <a:extLst>
              <a:ext uri="{FF2B5EF4-FFF2-40B4-BE49-F238E27FC236}">
                <a16:creationId xmlns:a16="http://schemas.microsoft.com/office/drawing/2014/main" id="{16FF8264-B542-C506-8A99-AEC35BBB8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88" y="4909185"/>
            <a:ext cx="731427" cy="78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9E1DC1-B800-1F3B-F23C-C5D038992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4" y="3283268"/>
            <a:ext cx="737002" cy="68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E5FF478-8187-41D7-762B-480067F22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80976" y="4105435"/>
            <a:ext cx="735012" cy="694372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194A2B51-ACED-DF87-B2A2-F7AF6066D3CD}"/>
              </a:ext>
            </a:extLst>
          </p:cNvPr>
          <p:cNvSpPr txBox="1"/>
          <p:nvPr/>
        </p:nvSpPr>
        <p:spPr>
          <a:xfrm>
            <a:off x="1660683" y="2498735"/>
            <a:ext cx="529812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Terrell A. Turner, CPA​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114FF12A-EA19-1355-9767-6194A77F3270}"/>
              </a:ext>
            </a:extLst>
          </p:cNvPr>
          <p:cNvSpPr txBox="1"/>
          <p:nvPr/>
        </p:nvSpPr>
        <p:spPr>
          <a:xfrm>
            <a:off x="1660683" y="3368378"/>
            <a:ext cx="4178015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Law Firm + Finance</a:t>
            </a:r>
            <a:endParaRPr lang="en-US" sz="2800" dirty="0">
              <a:ea typeface="Calibri"/>
              <a:cs typeface="Calibri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11D71033-FB7A-6D8E-BF00-E9DFB4419923}"/>
              </a:ext>
            </a:extLst>
          </p:cNvPr>
          <p:cNvSpPr txBox="1"/>
          <p:nvPr/>
        </p:nvSpPr>
        <p:spPr>
          <a:xfrm>
            <a:off x="1660683" y="4196091"/>
            <a:ext cx="529812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www.tlturnergroup.com​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CC602183-1D43-BE1D-D597-A5BC5F18230C}"/>
              </a:ext>
            </a:extLst>
          </p:cNvPr>
          <p:cNvSpPr txBox="1"/>
          <p:nvPr/>
        </p:nvSpPr>
        <p:spPr>
          <a:xfrm>
            <a:off x="1660683" y="5043489"/>
            <a:ext cx="529812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terrell@tlturnergroup.com​</a:t>
            </a:r>
          </a:p>
        </p:txBody>
      </p:sp>
    </p:spTree>
    <p:extLst>
      <p:ext uri="{BB962C8B-B14F-4D97-AF65-F5344CB8AC3E}">
        <p14:creationId xmlns:p14="http://schemas.microsoft.com/office/powerpoint/2010/main" val="1216407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6;p16">
            <a:extLst>
              <a:ext uri="{FF2B5EF4-FFF2-40B4-BE49-F238E27FC236}">
                <a16:creationId xmlns:a16="http://schemas.microsoft.com/office/drawing/2014/main" id="{5BD18A7D-DC86-9AEA-603F-F269C6AD410C}"/>
              </a:ext>
            </a:extLst>
          </p:cNvPr>
          <p:cNvSpPr txBox="1">
            <a:spLocks/>
          </p:cNvSpPr>
          <p:nvPr/>
        </p:nvSpPr>
        <p:spPr>
          <a:xfrm>
            <a:off x="280412" y="1618385"/>
            <a:ext cx="7886700" cy="971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2B48"/>
              </a:buClr>
              <a:buSzPts val="3600"/>
              <a:buFont typeface="Calibri"/>
              <a:buNone/>
            </a:pPr>
            <a:r>
              <a:rPr lang="en-US" b="1" dirty="0"/>
              <a:t>Terrell A. Turner, CPA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2B48"/>
              </a:buClr>
              <a:buSzPts val="3600"/>
            </a:pPr>
            <a:r>
              <a:rPr lang="en-US" sz="3000" b="1" dirty="0"/>
              <a:t>CEO, </a:t>
            </a:r>
            <a:r>
              <a:rPr lang="en-US" sz="3000" b="1" dirty="0" err="1"/>
              <a:t>TLTurner</a:t>
            </a:r>
            <a:r>
              <a:rPr lang="en-US" sz="3000" b="1" dirty="0"/>
              <a:t> Group</a:t>
            </a:r>
            <a:endParaRPr lang="en-US" sz="3000" b="1" dirty="0">
              <a:ea typeface="Calibri Light"/>
              <a:cs typeface="Calibri Ligh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2B48"/>
              </a:buClr>
              <a:buSzPts val="3600"/>
              <a:buFont typeface="Calibri"/>
              <a:buNone/>
            </a:pPr>
            <a:endParaRPr lang="en-US" b="1" dirty="0"/>
          </a:p>
        </p:txBody>
      </p:sp>
      <p:sp>
        <p:nvSpPr>
          <p:cNvPr id="11" name="Google Shape;79;p16">
            <a:extLst>
              <a:ext uri="{FF2B5EF4-FFF2-40B4-BE49-F238E27FC236}">
                <a16:creationId xmlns:a16="http://schemas.microsoft.com/office/drawing/2014/main" id="{E264FFD5-0BBF-8EAC-22BA-0B81D56531C4}"/>
              </a:ext>
            </a:extLst>
          </p:cNvPr>
          <p:cNvSpPr txBox="1"/>
          <p:nvPr/>
        </p:nvSpPr>
        <p:spPr>
          <a:xfrm>
            <a:off x="3166532" y="2508842"/>
            <a:ext cx="5878217" cy="2654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336675" marR="0" lvl="1" indent="-3429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for law firm admins</a:t>
            </a:r>
            <a:endParaRPr lang="en-US" sz="25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36675" marR="0" lvl="1" indent="-3429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5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Analytics for law firms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1336675" marR="0" lvl="1" indent="-3429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5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Bookkeeping &amp; CFO support 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1336675" marR="0" lvl="1" indent="-3429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5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Law Firm Finance Chair – ABA</a:t>
            </a:r>
          </a:p>
          <a:p>
            <a:pPr marL="1336675" marR="0" lvl="1" indent="-3429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www.TLTurnerGroup.com</a:t>
            </a:r>
            <a:r>
              <a:rPr lang="en-US" sz="25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EDCA01-DABB-7DCA-A903-6C0C52CE3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1" t="7404" r="2061" b="15939"/>
          <a:stretch/>
        </p:blipFill>
        <p:spPr>
          <a:xfrm>
            <a:off x="5706533" y="5324482"/>
            <a:ext cx="1269320" cy="1047421"/>
          </a:xfrm>
          <a:prstGeom prst="rect">
            <a:avLst/>
          </a:prstGeom>
        </p:spPr>
      </p:pic>
      <p:pic>
        <p:nvPicPr>
          <p:cNvPr id="18" name="Picture 17" descr="A gavel and a statue&#10;&#10;Description automatically generated">
            <a:extLst>
              <a:ext uri="{FF2B5EF4-FFF2-40B4-BE49-F238E27FC236}">
                <a16:creationId xmlns:a16="http://schemas.microsoft.com/office/drawing/2014/main" id="{BDA805E9-74CE-CE24-DFF8-867B59BDC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631" y="5324482"/>
            <a:ext cx="970719" cy="970719"/>
          </a:xfrm>
          <a:prstGeom prst="rect">
            <a:avLst/>
          </a:prstGeom>
        </p:spPr>
      </p:pic>
      <p:pic>
        <p:nvPicPr>
          <p:cNvPr id="19" name="Picture 18" descr="A person in a suit&#10;&#10;Description automatically generated">
            <a:extLst>
              <a:ext uri="{FF2B5EF4-FFF2-40B4-BE49-F238E27FC236}">
                <a16:creationId xmlns:a16="http://schemas.microsoft.com/office/drawing/2014/main" id="{71ACDE15-CDD4-913C-2051-ADDB2450A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543" y="5341086"/>
            <a:ext cx="1030817" cy="1030817"/>
          </a:xfrm>
          <a:prstGeom prst="rect">
            <a:avLst/>
          </a:prstGeom>
        </p:spPr>
      </p:pic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37DFE6FB-C7A7-6D67-449A-3DC20F7495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5" b="20329"/>
          <a:stretch/>
        </p:blipFill>
        <p:spPr>
          <a:xfrm>
            <a:off x="0" y="2414249"/>
            <a:ext cx="4063587" cy="4443751"/>
          </a:xfrm>
        </p:spPr>
      </p:pic>
    </p:spTree>
    <p:extLst>
      <p:ext uri="{BB962C8B-B14F-4D97-AF65-F5344CB8AC3E}">
        <p14:creationId xmlns:p14="http://schemas.microsoft.com/office/powerpoint/2010/main" val="3476714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3CC2-3ED1-1215-9352-E093E54A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67" y="140075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Learning Objectives</a:t>
            </a:r>
            <a:endParaRPr lang="en-US" sz="4000">
              <a:latin typeface="Arial"/>
              <a:ea typeface="Calibri Light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8533-41F2-69C6-B46C-5DFE78C57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996" y="2723629"/>
            <a:ext cx="7505354" cy="6810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rial"/>
                <a:ea typeface="+mn-lt"/>
                <a:cs typeface="Arial"/>
              </a:rPr>
              <a:t>Understand the Fundamentals of Forecasting</a:t>
            </a:r>
            <a:endParaRPr lang="en-US" dirty="0"/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7FFA53-AD7D-850D-AFCB-9EDDB44DC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892" y="3617494"/>
            <a:ext cx="576974" cy="57697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4313F6D-E31A-96C5-3E2A-936395739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417" y="4456650"/>
            <a:ext cx="576974" cy="57697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8CB75D2-B9F5-0887-09F4-58A76E72D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892" y="2807209"/>
            <a:ext cx="576974" cy="57697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BAA0A3-E48A-9D80-C31D-3B5D3FC99065}"/>
              </a:ext>
            </a:extLst>
          </p:cNvPr>
          <p:cNvSpPr txBox="1">
            <a:spLocks/>
          </p:cNvSpPr>
          <p:nvPr/>
        </p:nvSpPr>
        <p:spPr>
          <a:xfrm>
            <a:off x="1009996" y="4454740"/>
            <a:ext cx="7505354" cy="628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lt"/>
                <a:cs typeface="Arial"/>
              </a:rPr>
              <a:t>Apply Best Practices to Build and Maintain Effective Forecasts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335D416-4CD6-B8EB-73AF-D275336E0EA6}"/>
              </a:ext>
            </a:extLst>
          </p:cNvPr>
          <p:cNvSpPr txBox="1">
            <a:spLocks/>
          </p:cNvSpPr>
          <p:nvPr/>
        </p:nvSpPr>
        <p:spPr>
          <a:xfrm>
            <a:off x="1009996" y="3565451"/>
            <a:ext cx="7505354" cy="6810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lt"/>
                <a:cs typeface="Arial"/>
              </a:rPr>
              <a:t>Differentiate Between Budgeting and Forecasting Methods</a:t>
            </a:r>
            <a:endParaRPr lang="en-US" dirty="0">
              <a:latin typeface="Arial"/>
              <a:cs typeface="Arial"/>
            </a:endParaRPr>
          </a:p>
          <a:p>
            <a:pPr fontAlgn="auto">
              <a:spcAft>
                <a:spcPts val="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9093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6EC12-04B8-4ABB-AF67-8B21409E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4" y="1408169"/>
            <a:ext cx="9118716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>
                <a:latin typeface="Arial"/>
                <a:cs typeface="Arial"/>
              </a:rPr>
              <a:t>Legal Administrator Responsibilities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6CD6173-C5B3-0C32-F42F-EFE28E176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789" y="3046870"/>
            <a:ext cx="880319" cy="89095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5C56F95-BEAE-5885-6EF4-9549C1A10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789" y="4525576"/>
            <a:ext cx="880319" cy="89095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80BC38B-D3B4-1A54-3B12-6197B95DCD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30585" y="3046870"/>
            <a:ext cx="880319" cy="89095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EC65388-68A8-643E-03B6-9958A86BA0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03857" y="4525576"/>
            <a:ext cx="880319" cy="8909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DCF6913-F451-0413-5AB8-B9119FCD37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56310" y="3009036"/>
            <a:ext cx="880319" cy="8909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7D7EEC-247B-CBA4-A859-E691373FB495}"/>
              </a:ext>
            </a:extLst>
          </p:cNvPr>
          <p:cNvSpPr txBox="1"/>
          <p:nvPr/>
        </p:nvSpPr>
        <p:spPr>
          <a:xfrm>
            <a:off x="1251013" y="3307680"/>
            <a:ext cx="1955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chivo Narrow" panose="02000000000000000000" pitchFamily="2" charset="0"/>
              </a:rPr>
              <a:t>CORPORATE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D0E7FD-5B79-BAB0-C070-8E3A81066CE2}"/>
              </a:ext>
            </a:extLst>
          </p:cNvPr>
          <p:cNvSpPr txBox="1"/>
          <p:nvPr/>
        </p:nvSpPr>
        <p:spPr>
          <a:xfrm>
            <a:off x="1251013" y="4786386"/>
            <a:ext cx="1955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chivo Narrow" panose="02000000000000000000" pitchFamily="2" charset="0"/>
              </a:rPr>
              <a:t>FINANCE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6632C0-6022-DB50-D9A8-E005D313BE9F}"/>
              </a:ext>
            </a:extLst>
          </p:cNvPr>
          <p:cNvSpPr txBox="1"/>
          <p:nvPr/>
        </p:nvSpPr>
        <p:spPr>
          <a:xfrm>
            <a:off x="4151582" y="3188230"/>
            <a:ext cx="1827676" cy="71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chivo Narrow" panose="02000000000000000000" pitchFamily="2" charset="0"/>
              </a:rPr>
              <a:t>HUMAN 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chivo Narrow" panose="02000000000000000000" pitchFamily="2" charset="0"/>
              </a:rPr>
              <a:t>RESOURCES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20AB0C-2527-BC00-7284-52241941DD13}"/>
              </a:ext>
            </a:extLst>
          </p:cNvPr>
          <p:cNvSpPr txBox="1"/>
          <p:nvPr/>
        </p:nvSpPr>
        <p:spPr>
          <a:xfrm>
            <a:off x="4262954" y="4792217"/>
            <a:ext cx="1608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chivo Narrow" panose="02000000000000000000" pitchFamily="2" charset="0"/>
              </a:rPr>
              <a:t>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04CFC-C8F3-16DA-DD99-8AE277C5FD31}"/>
              </a:ext>
            </a:extLst>
          </p:cNvPr>
          <p:cNvSpPr txBox="1"/>
          <p:nvPr/>
        </p:nvSpPr>
        <p:spPr>
          <a:xfrm>
            <a:off x="6873483" y="3184099"/>
            <a:ext cx="1980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chivo Narrow" panose="02000000000000000000" pitchFamily="2" charset="0"/>
              </a:rPr>
              <a:t>OPERATIONS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0C9C08B-BAAA-4B51-A271-A306B765FE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56310" y="4518286"/>
            <a:ext cx="880319" cy="8909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E24FDC-DE62-BFE5-91A0-0865D8250966}"/>
              </a:ext>
            </a:extLst>
          </p:cNvPr>
          <p:cNvSpPr txBox="1"/>
          <p:nvPr/>
        </p:nvSpPr>
        <p:spPr>
          <a:xfrm>
            <a:off x="6873483" y="4632498"/>
            <a:ext cx="1955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chivo Narrow" panose="02000000000000000000" pitchFamily="2" charset="0"/>
              </a:rPr>
              <a:t>BUSINESS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chivo Narrow" panose="02000000000000000000" pitchFamily="2" charset="0"/>
              </a:rPr>
              <a:t>PARTNERS</a:t>
            </a:r>
          </a:p>
        </p:txBody>
      </p:sp>
    </p:spTree>
    <p:extLst>
      <p:ext uri="{BB962C8B-B14F-4D97-AF65-F5344CB8AC3E}">
        <p14:creationId xmlns:p14="http://schemas.microsoft.com/office/powerpoint/2010/main" val="2729657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1626A-68BF-6305-E335-6BF4C341D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CF0E1-1E58-418C-4EBB-9FAE487D8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186372"/>
            <a:ext cx="8003721" cy="96899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/>
                <a:ea typeface="+mj-lt"/>
                <a:cs typeface="Arial"/>
              </a:rPr>
              <a:t>Forecasting Basics</a:t>
            </a:r>
            <a:endParaRPr lang="en-US" sz="400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CA2AF-179F-4C61-BD74-15E0341A9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752782"/>
            <a:ext cx="3867150" cy="32813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ea typeface="+mn-lt"/>
                <a:cs typeface="+mn-lt"/>
              </a:rPr>
              <a:t>100% accuracy isn’t real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Directional guidance in critical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Build off of KPI’s and drivers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Frequency of updates are debatable</a:t>
            </a:r>
          </a:p>
          <a:p>
            <a:r>
              <a:rPr lang="en-US" sz="2000" dirty="0">
                <a:ea typeface="+mn-lt"/>
                <a:cs typeface="+mn-lt"/>
              </a:rPr>
              <a:t>History is not guaranteed to repeat but it is highly likely</a:t>
            </a:r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</p:txBody>
      </p:sp>
      <p:pic>
        <p:nvPicPr>
          <p:cNvPr id="4" name="Content Placeholder 3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275123C9-71A7-E347-515D-EDED10C35D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34958" y="2235654"/>
            <a:ext cx="3798434" cy="37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52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6E74A-3AF1-D07A-FC2E-662CF2FC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70565-F9A2-1ECE-2422-8275E9CB7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2" y="1318211"/>
            <a:ext cx="9104539" cy="792257"/>
          </a:xfrm>
        </p:spPr>
        <p:txBody>
          <a:bodyPr>
            <a:noAutofit/>
          </a:bodyPr>
          <a:lstStyle/>
          <a:p>
            <a:pPr algn="ctr"/>
            <a:r>
              <a:rPr lang="en-US" sz="3800" b="1" dirty="0">
                <a:latin typeface="Arial"/>
                <a:ea typeface="+mj-lt"/>
                <a:cs typeface="Arial"/>
              </a:rPr>
              <a:t>Types of Financial Budgets/Forecast</a:t>
            </a:r>
            <a:endParaRPr lang="en-US" sz="3800">
              <a:ea typeface="Calibri Light"/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92E02-2BA6-9BF9-401F-F08F54E5C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0729" y="2454729"/>
            <a:ext cx="4001299" cy="36460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dirty="0">
                <a:ea typeface="+mn-lt"/>
                <a:cs typeface="+mn-lt"/>
              </a:rPr>
              <a:t>Benchmark budgeting</a:t>
            </a:r>
          </a:p>
          <a:p>
            <a:pPr lvl="1"/>
            <a:r>
              <a:rPr lang="en-US" sz="2000" dirty="0">
                <a:ea typeface="+mn-lt"/>
                <a:cs typeface="+mn-lt"/>
              </a:rPr>
              <a:t>Easiest to create</a:t>
            </a:r>
          </a:p>
          <a:p>
            <a:pPr lvl="1"/>
            <a:r>
              <a:rPr lang="en-US" sz="2000" dirty="0">
                <a:ea typeface="+mn-lt"/>
                <a:cs typeface="+mn-lt"/>
              </a:rPr>
              <a:t>Not the most accurate</a:t>
            </a:r>
            <a:endParaRPr lang="en-US" sz="2000">
              <a:ea typeface="Calibri"/>
              <a:cs typeface="Calibri"/>
            </a:endParaRPr>
          </a:p>
          <a:p>
            <a:r>
              <a:rPr lang="en-US" sz="2400" b="1" dirty="0">
                <a:ea typeface="+mn-lt"/>
                <a:cs typeface="+mn-lt"/>
              </a:rPr>
              <a:t>Bottoms up forecast </a:t>
            </a:r>
          </a:p>
          <a:p>
            <a:pPr lvl="1"/>
            <a:r>
              <a:rPr lang="en-US" sz="2000" dirty="0">
                <a:ea typeface="+mn-lt"/>
                <a:cs typeface="+mn-lt"/>
              </a:rPr>
              <a:t>Detailed model</a:t>
            </a:r>
          </a:p>
          <a:p>
            <a:pPr lvl="1"/>
            <a:r>
              <a:rPr lang="en-US" sz="2000" dirty="0">
                <a:ea typeface="+mn-lt"/>
                <a:cs typeface="+mn-lt"/>
              </a:rPr>
              <a:t>Based on historical trends</a:t>
            </a:r>
          </a:p>
          <a:p>
            <a:r>
              <a:rPr lang="en-US" sz="2400" b="1" dirty="0">
                <a:ea typeface="+mn-lt"/>
                <a:cs typeface="+mn-lt"/>
              </a:rPr>
              <a:t>Scenario planning</a:t>
            </a:r>
          </a:p>
          <a:p>
            <a:pPr lvl="1"/>
            <a:r>
              <a:rPr lang="en-US" sz="2000" dirty="0">
                <a:ea typeface="+mn-lt"/>
                <a:cs typeface="+mn-lt"/>
              </a:rPr>
              <a:t>Based on key drivers</a:t>
            </a:r>
          </a:p>
          <a:p>
            <a:pPr lvl="1"/>
            <a:r>
              <a:rPr lang="en-US" sz="2000" dirty="0">
                <a:ea typeface="+mn-lt"/>
                <a:cs typeface="+mn-lt"/>
              </a:rPr>
              <a:t>Flexible modeling option</a:t>
            </a:r>
          </a:p>
          <a:p>
            <a:pPr lvl="1"/>
            <a:r>
              <a:rPr lang="en-US" sz="2000" dirty="0">
                <a:ea typeface="+mn-lt"/>
                <a:cs typeface="+mn-lt"/>
              </a:rPr>
              <a:t>Most complex to develop</a:t>
            </a:r>
            <a:endParaRPr lang="en-US" sz="20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9E990-886C-A45C-476B-598EDF74D7AF}"/>
              </a:ext>
            </a:extLst>
          </p:cNvPr>
          <p:cNvSpPr txBox="1"/>
          <p:nvPr/>
        </p:nvSpPr>
        <p:spPr>
          <a:xfrm>
            <a:off x="629613" y="6178824"/>
            <a:ext cx="2540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Generated with ChatGPT-</a:t>
            </a:r>
            <a:r>
              <a:rPr lang="en-US" sz="700" dirty="0" err="1"/>
              <a:t>Dalle</a:t>
            </a:r>
            <a:endParaRPr lang="en-US" sz="700" dirty="0"/>
          </a:p>
        </p:txBody>
      </p:sp>
      <p:pic>
        <p:nvPicPr>
          <p:cNvPr id="5" name="Content Placeholder 4" descr="A clipboard with a paper on it&#10;&#10;AI-generated content may be incorrect.">
            <a:extLst>
              <a:ext uri="{FF2B5EF4-FFF2-40B4-BE49-F238E27FC236}">
                <a16:creationId xmlns:a16="http://schemas.microsoft.com/office/drawing/2014/main" id="{49B10FD6-6D7A-0944-D98E-D9A650965D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1108" y="2454729"/>
            <a:ext cx="3722234" cy="37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4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39F5C-DA16-E25D-0490-6235F5079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64DFF1-E3D5-21E6-57B6-39C9D47572C9}"/>
              </a:ext>
            </a:extLst>
          </p:cNvPr>
          <p:cNvSpPr txBox="1"/>
          <p:nvPr/>
        </p:nvSpPr>
        <p:spPr>
          <a:xfrm>
            <a:off x="952500" y="2481942"/>
            <a:ext cx="6912429" cy="27853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400" b="1" dirty="0">
                <a:latin typeface="Arial"/>
                <a:ea typeface="ＭＳ Ｐゴシック"/>
                <a:cs typeface="Arial"/>
              </a:rPr>
              <a:t>Use Case Examples</a:t>
            </a:r>
          </a:p>
          <a:p>
            <a:pPr algn="ctr"/>
            <a:endParaRPr lang="en-US" sz="3400" b="1" dirty="0">
              <a:latin typeface="Arial"/>
              <a:ea typeface="ＭＳ Ｐゴシック"/>
              <a:cs typeface="Arial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400" b="1" dirty="0">
                <a:latin typeface="Arial"/>
                <a:ea typeface="ＭＳ Ｐゴシック"/>
                <a:cs typeface="Arial"/>
                <a:hlinkClick r:id="rId2"/>
              </a:rPr>
              <a:t>Benchmark</a:t>
            </a:r>
            <a:r>
              <a:rPr lang="en-US" sz="3400" b="1" dirty="0">
                <a:latin typeface="Arial"/>
                <a:ea typeface="ＭＳ Ｐゴシック"/>
                <a:cs typeface="Arial"/>
              </a:rPr>
              <a:t> Budget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400" b="1" dirty="0">
                <a:latin typeface="Arial"/>
                <a:ea typeface="ＭＳ Ｐゴシック"/>
                <a:cs typeface="Arial"/>
                <a:hlinkClick r:id="rId3"/>
              </a:rPr>
              <a:t>Bottoms Up </a:t>
            </a:r>
            <a:r>
              <a:rPr lang="en-US" sz="3400" b="1" dirty="0">
                <a:latin typeface="Arial"/>
                <a:ea typeface="ＭＳ Ｐゴシック"/>
                <a:cs typeface="Arial"/>
              </a:rPr>
              <a:t>Forecast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400" b="1" dirty="0">
                <a:latin typeface="Arial"/>
                <a:ea typeface="ＭＳ Ｐゴシック"/>
                <a:cs typeface="Arial"/>
                <a:hlinkClick r:id="rId4"/>
              </a:rPr>
              <a:t>Scenario</a:t>
            </a:r>
            <a:r>
              <a:rPr lang="en-US" sz="3400" b="1" dirty="0">
                <a:latin typeface="Arial"/>
                <a:ea typeface="ＭＳ Ｐゴシック"/>
                <a:cs typeface="Arial"/>
              </a:rPr>
              <a:t> Planning</a:t>
            </a:r>
            <a:endParaRPr lang="en-US" sz="3400"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729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ACC78-E70C-3EB0-6896-96E88B859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76FD9D-5158-58F7-8D45-EB3E64FBF27F}"/>
              </a:ext>
            </a:extLst>
          </p:cNvPr>
          <p:cNvSpPr txBox="1"/>
          <p:nvPr/>
        </p:nvSpPr>
        <p:spPr>
          <a:xfrm>
            <a:off x="952500" y="2481942"/>
            <a:ext cx="6912429" cy="27084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400" b="1" dirty="0">
                <a:latin typeface="Arial"/>
                <a:ea typeface="ＭＳ Ｐゴシック"/>
                <a:cs typeface="Arial"/>
              </a:rPr>
              <a:t>Live Demonstration</a:t>
            </a:r>
          </a:p>
          <a:p>
            <a:pPr algn="ctr"/>
            <a:endParaRPr lang="en-US" sz="3400" b="1" dirty="0">
              <a:latin typeface="Arial"/>
              <a:ea typeface="ＭＳ Ｐゴシック"/>
              <a:cs typeface="Arial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400" b="1" dirty="0">
                <a:latin typeface="Arial"/>
                <a:ea typeface="ＭＳ Ｐゴシック"/>
                <a:cs typeface="Arial"/>
                <a:hlinkClick r:id="rId2"/>
              </a:rPr>
              <a:t>Benchmark</a:t>
            </a:r>
            <a:r>
              <a:rPr lang="en-US" sz="3400" b="1" dirty="0">
                <a:latin typeface="Arial"/>
                <a:ea typeface="ＭＳ Ｐゴシック"/>
                <a:cs typeface="Arial"/>
              </a:rPr>
              <a:t> Budget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400" b="1" dirty="0">
                <a:latin typeface="Arial"/>
                <a:ea typeface="ＭＳ Ｐゴシック"/>
                <a:cs typeface="Arial"/>
                <a:hlinkClick r:id="rId3"/>
              </a:rPr>
              <a:t>Bottoms Up </a:t>
            </a:r>
            <a:r>
              <a:rPr lang="en-US" sz="3400" b="1" dirty="0">
                <a:latin typeface="Arial"/>
                <a:ea typeface="ＭＳ Ｐゴシック"/>
                <a:cs typeface="Arial"/>
              </a:rPr>
              <a:t>Forecast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400" b="1" dirty="0">
                <a:latin typeface="Arial"/>
                <a:ea typeface="ＭＳ Ｐゴシック"/>
                <a:cs typeface="Arial"/>
                <a:hlinkClick r:id="rId4"/>
              </a:rPr>
              <a:t>Scenario</a:t>
            </a:r>
            <a:r>
              <a:rPr lang="en-US" sz="3400" b="1" dirty="0">
                <a:latin typeface="Arial"/>
                <a:ea typeface="ＭＳ Ｐゴシック"/>
                <a:cs typeface="Arial"/>
              </a:rPr>
              <a:t> Planning</a:t>
            </a:r>
            <a:endParaRPr lang="en-US" sz="3400"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066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6EC12-04B8-4ABB-AF67-8B21409E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32" y="1318211"/>
            <a:ext cx="8256814" cy="79225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/>
                <a:ea typeface="+mj-lt"/>
                <a:cs typeface="Arial"/>
              </a:rPr>
              <a:t>Best Practices</a:t>
            </a:r>
            <a:endParaRPr lang="en-US" sz="4000">
              <a:ea typeface="Calibri Light"/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77D7F-C60D-48E3-BCFE-216C2EC12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25" y="2452868"/>
            <a:ext cx="4312903" cy="372595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ea typeface="+mn-lt"/>
                <a:cs typeface="+mn-lt"/>
              </a:rPr>
              <a:t>Review your forecast assumptions routinely</a:t>
            </a:r>
          </a:p>
          <a:p>
            <a:r>
              <a:rPr lang="en-US" sz="2000" dirty="0">
                <a:ea typeface="+mn-lt"/>
                <a:cs typeface="+mn-lt"/>
              </a:rPr>
              <a:t>Make forecast updates when major factors change</a:t>
            </a:r>
          </a:p>
          <a:p>
            <a:r>
              <a:rPr lang="en-US" sz="2000" dirty="0">
                <a:ea typeface="+mn-lt"/>
                <a:cs typeface="+mn-lt"/>
              </a:rPr>
              <a:t>Track financial data and KPI’s consistently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Consider the decision making process</a:t>
            </a:r>
          </a:p>
          <a:p>
            <a:r>
              <a:rPr lang="en-US" sz="2000" dirty="0">
                <a:ea typeface="+mn-lt"/>
                <a:cs typeface="+mn-lt"/>
              </a:rPr>
              <a:t>Compare projected vs. actual results and ask others to contribute to explaining the variances</a:t>
            </a:r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E5BB7-1863-0F53-EE0B-F4E94D7B255E}"/>
              </a:ext>
            </a:extLst>
          </p:cNvPr>
          <p:cNvSpPr txBox="1"/>
          <p:nvPr/>
        </p:nvSpPr>
        <p:spPr>
          <a:xfrm>
            <a:off x="629613" y="6178824"/>
            <a:ext cx="2540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Generated with ChatGPT-</a:t>
            </a:r>
            <a:r>
              <a:rPr lang="en-US" sz="700" dirty="0" err="1"/>
              <a:t>Dalle</a:t>
            </a:r>
            <a:endParaRPr lang="en-US" sz="700" dirty="0"/>
          </a:p>
        </p:txBody>
      </p:sp>
      <p:pic>
        <p:nvPicPr>
          <p:cNvPr id="5" name="Content Placeholder 4" descr="A hand holding a sign with a clipboard with a checklist on it&#10;&#10;AI-generated content may be incorrect.">
            <a:extLst>
              <a:ext uri="{FF2B5EF4-FFF2-40B4-BE49-F238E27FC236}">
                <a16:creationId xmlns:a16="http://schemas.microsoft.com/office/drawing/2014/main" id="{0967C7ED-147F-10F9-EE78-1FBC03E88C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50" y="2485685"/>
            <a:ext cx="3660321" cy="366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043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</TotalTime>
  <Words>332</Words>
  <Application>Microsoft Office PowerPoint</Application>
  <PresentationFormat>On-screen Show (4:3)</PresentationFormat>
  <Paragraphs>75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Custom Design</vt:lpstr>
      <vt:lpstr>1_Custom Design</vt:lpstr>
      <vt:lpstr>3_Custom Design</vt:lpstr>
      <vt:lpstr>5_Custom Design</vt:lpstr>
      <vt:lpstr>2_Custom Design</vt:lpstr>
      <vt:lpstr>4_Custom Design</vt:lpstr>
      <vt:lpstr>Forecasting and Planning</vt:lpstr>
      <vt:lpstr>PowerPoint Presentation</vt:lpstr>
      <vt:lpstr>Learning Objectives</vt:lpstr>
      <vt:lpstr>Legal Administrator Responsibilities</vt:lpstr>
      <vt:lpstr>Forecasting Basics</vt:lpstr>
      <vt:lpstr>Types of Financial Budgets/Forecast</vt:lpstr>
      <vt:lpstr>PowerPoint Presentation</vt:lpstr>
      <vt:lpstr>PowerPoint Presentation</vt:lpstr>
      <vt:lpstr>Best Practices</vt:lpstr>
      <vt:lpstr>How Do You Build a Budget</vt:lpstr>
      <vt:lpstr>Questions </vt:lpstr>
      <vt:lpstr>Let's Connect!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sjc</dc:creator>
  <cp:lastModifiedBy>Terrell Turner</cp:lastModifiedBy>
  <cp:revision>209</cp:revision>
  <dcterms:created xsi:type="dcterms:W3CDTF">2009-07-31T19:42:43Z</dcterms:created>
  <dcterms:modified xsi:type="dcterms:W3CDTF">2025-08-15T10:53:30Z</dcterms:modified>
</cp:coreProperties>
</file>